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  <p:sldMasterId id="2147483786" r:id="rId2"/>
  </p:sldMasterIdLst>
  <p:notesMasterIdLst>
    <p:notesMasterId r:id="rId4"/>
  </p:notesMasterIdLst>
  <p:handoutMasterIdLst>
    <p:handoutMasterId r:id="rId5"/>
  </p:handoutMasterIdLst>
  <p:sldIdLst>
    <p:sldId id="841" r:id="rId3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  <p:embeddedFont>
      <p:font typeface="FiraGO Light" panose="020B0403050000020004" pitchFamily="34" charset="0"/>
      <p:regular r:id="rId12"/>
      <p:italic r:id="rId13"/>
    </p:embeddedFont>
    <p:embeddedFont>
      <p:font typeface="FiraGO SemiBold" panose="020B0603050000020004" pitchFamily="34" charset="0"/>
      <p:bold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1A336A"/>
    <a:srgbClr val="003D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88523" autoAdjust="0"/>
  </p:normalViewPr>
  <p:slideViewPr>
    <p:cSldViewPr snapToGrid="0" showGuides="1">
      <p:cViewPr varScale="1">
        <p:scale>
          <a:sx n="107" d="100"/>
          <a:sy n="107" d="100"/>
        </p:scale>
        <p:origin x="660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204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customXml" Target="../customXml/item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handoutMaster" Target="handoutMasters/handout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82C0-1D05-4229-918E-CDD7B7E48B4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6AEEE-E778-402E-8B8F-9A98AED26EB8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1386E511-D742-4EFE-90B5-C9FC42762E0F}" type="datetimeFigureOut">
              <a:rPr lang="en-GB" smtClean="0"/>
              <a:pPr/>
              <a:t>22/09/2020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A16CFAD1-D197-4A88-B173-A6412E995E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2D3515-DAB6-4F56-B3EF-6EC351C85F21}" type="slidenum">
              <a:rPr kumimoji="0" lang="is-I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0835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emf"/><Relationship Id="rId11" Type="http://schemas.openxmlformats.org/officeDocument/2006/relationships/image" Target="../media/image3.emf"/><Relationship Id="rId5" Type="http://schemas.openxmlformats.org/officeDocument/2006/relationships/image" Target="../media/image7.emf"/><Relationship Id="rId10" Type="http://schemas.openxmlformats.org/officeDocument/2006/relationships/image" Target="../media/image12.emf"/><Relationship Id="rId4" Type="http://schemas.openxmlformats.org/officeDocument/2006/relationships/image" Target="../media/image6.emf"/><Relationship Id="rId9" Type="http://schemas.openxmlformats.org/officeDocument/2006/relationships/image" Target="../media/image11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Base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C70641A-BB09-41F8-91F2-2EA9CD30CA92}"/>
              </a:ext>
            </a:extLst>
          </p:cNvPr>
          <p:cNvSpPr/>
          <p:nvPr userDrawn="1"/>
        </p:nvSpPr>
        <p:spPr>
          <a:xfrm>
            <a:off x="0" y="0"/>
            <a:ext cx="259873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is-IS" sz="2000" noProof="0" dirty="0" err="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A7D5ED-DA70-45B1-9BF7-EBDAEFCD6F51}"/>
              </a:ext>
            </a:extLst>
          </p:cNvPr>
          <p:cNvSpPr/>
          <p:nvPr userDrawn="1"/>
        </p:nvSpPr>
        <p:spPr>
          <a:xfrm>
            <a:off x="2599200" y="0"/>
            <a:ext cx="95928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is-IS" sz="2000" noProof="0" dirty="0" err="1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4115E4D-4A28-4698-9D8A-B18C853745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7929" y="1743407"/>
            <a:ext cx="7863009" cy="3289519"/>
          </a:xfrm>
        </p:spPr>
        <p:txBody>
          <a:bodyPr anchor="t" anchorCtr="0"/>
          <a:lstStyle>
            <a:lvl1pPr algn="l">
              <a:lnSpc>
                <a:spcPct val="99000"/>
              </a:lnSpc>
              <a:defRPr sz="4400">
                <a:solidFill>
                  <a:schemeClr val="bg1"/>
                </a:solidFill>
                <a:latin typeface="+mj-lt"/>
                <a:cs typeface="FiraGO SemiBold" panose="020B060305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pic>
        <p:nvPicPr>
          <p:cNvPr id="8" name="Logo name">
            <a:extLst>
              <a:ext uri="{FF2B5EF4-FFF2-40B4-BE49-F238E27FC236}">
                <a16:creationId xmlns:a16="http://schemas.microsoft.com/office/drawing/2014/main" id="{D83BCA2F-6F32-413A-84A5-65B8FBD584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233" y="5655412"/>
            <a:ext cx="4137808" cy="934800"/>
          </a:xfrm>
          <a:prstGeom prst="rect">
            <a:avLst/>
          </a:prstGeom>
        </p:spPr>
      </p:pic>
      <p:pic>
        <p:nvPicPr>
          <p:cNvPr id="11" name="Logo flag">
            <a:extLst>
              <a:ext uri="{FF2B5EF4-FFF2-40B4-BE49-F238E27FC236}">
                <a16:creationId xmlns:a16="http://schemas.microsoft.com/office/drawing/2014/main" id="{20A49DF2-806E-47A3-A00B-B83639235E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77" y="1550694"/>
            <a:ext cx="998081" cy="1066285"/>
          </a:xfrm>
          <a:prstGeom prst="rect">
            <a:avLst/>
          </a:prstGeom>
        </p:spPr>
      </p:pic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3447929" y="570729"/>
            <a:ext cx="2401755" cy="18000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fld id="{3DE32688-D769-4E05-B492-FC7FA666408B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13" name="Footer Placeholder 4" hidden="1">
            <a:extLst>
              <a:ext uri="{FF2B5EF4-FFF2-40B4-BE49-F238E27FC236}">
                <a16:creationId xmlns:a16="http://schemas.microsoft.com/office/drawing/2014/main" id="{A227F542-272B-433B-A435-55C909D13A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is-IS" dirty="0"/>
          </a:p>
        </p:txBody>
      </p:sp>
      <p:sp>
        <p:nvSpPr>
          <p:cNvPr id="14" name="Slide Number Placeholder 5" hidden="1">
            <a:extLst>
              <a:ext uri="{FF2B5EF4-FFF2-40B4-BE49-F238E27FC236}">
                <a16:creationId xmlns:a16="http://schemas.microsoft.com/office/drawing/2014/main" id="{B717375C-2341-4477-82B8-20197C1B1C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70691292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-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is-IS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6D60108-C44A-4875-A915-D921E990BF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98738" y="2960688"/>
            <a:ext cx="8712200" cy="3313112"/>
          </a:xfrm>
        </p:spPr>
        <p:txBody>
          <a:bodyPr numCol="1" spcCol="324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3E199-DEFA-41B5-82D4-B94DC275F2A3}" type="datetime4">
              <a:rPr lang="is-IS" noProof="0" smtClean="0"/>
              <a:t>22. september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1902542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-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4880" y="1222375"/>
            <a:ext cx="7827554" cy="94331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is-IS" noProof="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0AB930C-909D-4144-A69B-4AE30C94F3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84880" y="2530475"/>
            <a:ext cx="7826058" cy="3743325"/>
          </a:xfrm>
        </p:spPr>
        <p:txBody>
          <a:bodyPr tIns="97200"/>
          <a:lstStyle>
            <a:lvl1pPr marL="288000" indent="-288000">
              <a:buFont typeface="FiraGO Light" panose="020B0403050000020004" pitchFamily="34" charset="0"/>
              <a:buChar char="•"/>
              <a:defRPr/>
            </a:lvl1pPr>
            <a:lvl5pPr marL="0" indent="0">
              <a:buFont typeface="Arial" panose="020B0604020202020204" pitchFamily="34" charset="0"/>
              <a:buChar char="​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655200"/>
            <a:ext cx="2596520" cy="62028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96AD-6AC9-4F09-A224-B3B0C12281F6}" type="datetime4">
              <a:rPr lang="is-IS" noProof="0" smtClean="0"/>
              <a:t>22. september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2642230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4" userDrawn="1">
          <p15:clr>
            <a:srgbClr val="FBAE40"/>
          </p15:clr>
        </p15:guide>
        <p15:guide id="2" pos="219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655200"/>
            <a:ext cx="5214938" cy="62028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498" y="1222375"/>
            <a:ext cx="5215935" cy="94331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is-IS" noProof="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0AB930C-909D-4144-A69B-4AE30C94F3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2530475"/>
            <a:ext cx="5214938" cy="3743325"/>
          </a:xfrm>
        </p:spPr>
        <p:txBody>
          <a:bodyPr tIns="97200"/>
          <a:lstStyle>
            <a:lvl1pPr marL="288000" indent="-288000">
              <a:buFont typeface="FiraGO Light" panose="020B0403050000020004" pitchFamily="34" charset="0"/>
              <a:buChar char="•"/>
              <a:defRPr/>
            </a:lvl1pPr>
            <a:lvl5pPr marL="0" indent="0">
              <a:buFont typeface="Arial" panose="020B0604020202020204" pitchFamily="34" charset="0"/>
              <a:buChar char="​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85392-8820-41A5-93AF-693A1B8F4D3F}" type="datetime4">
              <a:rPr lang="is-IS" noProof="0" smtClean="0"/>
              <a:t>22. september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37244108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x1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655200"/>
            <a:ext cx="7829550" cy="62028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44828" y="2960688"/>
            <a:ext cx="2967605" cy="1170957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is-IS" noProof="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0AB930C-909D-4144-A69B-4AE30C94F3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43900" y="4457700"/>
            <a:ext cx="2967038" cy="1816100"/>
          </a:xfrm>
        </p:spPr>
        <p:txBody>
          <a:bodyPr tIns="97200"/>
          <a:lstStyle>
            <a:lvl1pPr marL="0" indent="0">
              <a:buFont typeface="Arial" panose="020B0604020202020204" pitchFamily="34" charset="0"/>
              <a:buChar char="​"/>
              <a:defRPr/>
            </a:lvl1pPr>
            <a:lvl5pPr marL="288000" indent="-288000">
              <a:buFont typeface="FiraGO Light" panose="020B04030500000200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05FF0-D0A1-4100-AC2C-298BB8E7A684}" type="datetime4">
              <a:rPr lang="is-IS" noProof="0" smtClean="0"/>
              <a:t>22. september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39509377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x2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44828" y="2960688"/>
            <a:ext cx="2967605" cy="1170957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is-IS" noProof="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0AB930C-909D-4144-A69B-4AE30C94F3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43900" y="4457700"/>
            <a:ext cx="2967038" cy="1816100"/>
          </a:xfrm>
        </p:spPr>
        <p:txBody>
          <a:bodyPr tIns="97200"/>
          <a:lstStyle>
            <a:lvl1pPr marL="0" indent="0">
              <a:buFont typeface="Arial" panose="020B0604020202020204" pitchFamily="34" charset="0"/>
              <a:buChar char="​"/>
              <a:defRPr/>
            </a:lvl1pPr>
            <a:lvl5pPr marL="288000" indent="-288000">
              <a:buFont typeface="FiraGO Light" panose="020B04030500000200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655200"/>
            <a:ext cx="3916800" cy="62028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80847EF6-959B-4253-8A94-B0E858465CCF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916800" y="655200"/>
            <a:ext cx="3916800" cy="62028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9C3F0-68B3-4F64-B210-EFB93A9D88AE}" type="datetime4">
              <a:rPr lang="is-IS" noProof="0" smtClean="0"/>
              <a:t>22. september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21469087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x1 - Title and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4E98EE7-A5DC-407D-96EB-2F66B97E7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6" y="1197875"/>
            <a:ext cx="8713297" cy="3086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0AB930C-909D-4144-A69B-4AE30C94F3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99136" y="1852611"/>
            <a:ext cx="8713297" cy="1696973"/>
          </a:xfrm>
        </p:spPr>
        <p:txBody>
          <a:bodyPr tIns="97200"/>
          <a:lstStyle>
            <a:lvl1pPr marL="0" indent="0">
              <a:buFont typeface="Arial" panose="020B0604020202020204" pitchFamily="34" charset="0"/>
              <a:buChar char="​"/>
              <a:defRPr/>
            </a:lvl1pPr>
            <a:lvl5pPr marL="288000" indent="-288000">
              <a:buFont typeface="FiraGO Light" panose="020B04030500000200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599136" y="3921550"/>
            <a:ext cx="9592864" cy="2936449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764C-2458-4114-A31D-218C69A619FE}" type="datetime4">
              <a:rPr lang="is-IS" noProof="0" smtClean="0"/>
              <a:t>22. september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6307404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s x2 -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598738" y="2034539"/>
            <a:ext cx="2616200" cy="1302087"/>
          </a:xfrm>
        </p:spPr>
        <p:txBody>
          <a:bodyPr tIns="432000" anchor="ctr" anchorCtr="0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2F687105-9466-41C5-ACCE-6BF772665CDC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2598738" y="3959756"/>
            <a:ext cx="2616200" cy="1302087"/>
          </a:xfrm>
        </p:spPr>
        <p:txBody>
          <a:bodyPr tIns="432000" anchor="ctr" anchorCtr="0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CC4C6832-4ED7-4A29-9CEF-495661DCDD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13534" y="1972913"/>
            <a:ext cx="40500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8DE8B6C-A9A7-4E10-8B42-CD15ACDC77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3534" y="2419538"/>
            <a:ext cx="4050000" cy="100800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F7C0831-D0CB-4B4D-A7FE-225DBF9C29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13534" y="3895267"/>
            <a:ext cx="40500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4B040939-E2D0-496A-87CF-0E15B262F90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13534" y="4341892"/>
            <a:ext cx="4050000" cy="100800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66FAB-EE31-4CC6-8F2C-50C8BD78E7FA}" type="datetime4">
              <a:rPr lang="is-IS" noProof="0" smtClean="0"/>
              <a:t>22. september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343807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s x4 -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">
            <a:extLst>
              <a:ext uri="{FF2B5EF4-FFF2-40B4-BE49-F238E27FC236}">
                <a16:creationId xmlns:a16="http://schemas.microsoft.com/office/drawing/2014/main" id="{BADA5873-E468-4E08-A949-D3057101AA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314867" y="2034539"/>
            <a:ext cx="1728000" cy="1279327"/>
          </a:xfrm>
        </p:spPr>
        <p:txBody>
          <a:bodyPr tIns="432000" anchor="ctr" anchorCtr="0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60641862-245A-4240-ABEB-B038B70B81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26130" y="1987319"/>
            <a:ext cx="23148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1192442-84FE-41CB-AF3D-269EB74C7C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26130" y="2421760"/>
            <a:ext cx="2314800" cy="940565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3E5908F2-4ED5-4226-8B68-9027F6E18A11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6538504" y="2034539"/>
            <a:ext cx="1728000" cy="1279327"/>
          </a:xfrm>
        </p:spPr>
        <p:txBody>
          <a:bodyPr tIns="432000" anchor="ctr" anchorCtr="0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39BE9B1-D48F-4FD0-B7B0-B28C3F9791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512007" y="1987319"/>
            <a:ext cx="23148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7D2E666-4C7D-4367-A11B-1C9DEF1AC5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512007" y="2421760"/>
            <a:ext cx="2314800" cy="940565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9A848D56-77AD-4159-9BF0-2447A3E71B52}"/>
              </a:ext>
            </a:extLst>
          </p:cNvPr>
          <p:cNvSpPr>
            <a:spLocks noGrp="1"/>
          </p:cNvSpPr>
          <p:nvPr>
            <p:ph type="pic" idx="22"/>
          </p:nvPr>
        </p:nvSpPr>
        <p:spPr>
          <a:xfrm>
            <a:off x="1314867" y="3944188"/>
            <a:ext cx="1728000" cy="1279327"/>
          </a:xfrm>
        </p:spPr>
        <p:txBody>
          <a:bodyPr tIns="432000" anchor="ctr" anchorCtr="0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CC07023C-8F81-42C1-B057-992CF2896AD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26130" y="3859643"/>
            <a:ext cx="23148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798787E4-24E5-49A4-9420-720EDDEF307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26130" y="4286620"/>
            <a:ext cx="2314800" cy="940565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17EEC7C6-0AE9-4BC1-9631-9DFDF9F479BB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6538504" y="3944188"/>
            <a:ext cx="1728000" cy="1279327"/>
          </a:xfrm>
        </p:spPr>
        <p:txBody>
          <a:bodyPr tIns="432000" anchor="ctr" anchorCtr="0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1D4F48F4-B88A-42A0-920F-D309D8C123B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512007" y="3859643"/>
            <a:ext cx="23148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F77F426E-55AD-4F20-A594-49AF80EBFFE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512007" y="4286620"/>
            <a:ext cx="2314800" cy="940565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8C7DA8A6-6430-4617-85A5-91D63D51C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9523E-36D0-4755-9CFF-BC248383E8B7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E65AA083-22EC-4B7F-BA1F-4FB2EE598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63758DF2-6469-4E1A-BDFE-3CB30638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8074359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s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60641862-245A-4240-ABEB-B038B70B81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98738" y="2951000"/>
            <a:ext cx="3419008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1192442-84FE-41CB-AF3D-269EB74C7C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98738" y="3394760"/>
            <a:ext cx="3419008" cy="138240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39BE9B1-D48F-4FD0-B7B0-B28C3F9791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34667" y="2951000"/>
            <a:ext cx="3419008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7D2E666-4C7D-4367-A11B-1C9DEF1AC5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34667" y="3394760"/>
            <a:ext cx="3419008" cy="138240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8C7DA8A6-6430-4617-85A5-91D63D51C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051BC-89DC-4FBD-A256-120070190A04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E65AA083-22EC-4B7F-BA1F-4FB2EE598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63758DF2-6469-4E1A-BDFE-3CB30638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862227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s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60641862-245A-4240-ABEB-B038B70B81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5668" y="2950072"/>
            <a:ext cx="30420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1192442-84FE-41CB-AF3D-269EB74C7C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5668" y="3394800"/>
            <a:ext cx="3042000" cy="1383702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39BE9B1-D48F-4FD0-B7B0-B28C3F9791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5000" y="2950072"/>
            <a:ext cx="30420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7D2E666-4C7D-4367-A11B-1C9DEF1AC5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75000" y="3394800"/>
            <a:ext cx="3042000" cy="1383702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CC07023C-8F81-42C1-B057-992CF2896AD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77192" y="2950072"/>
            <a:ext cx="30420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798787E4-24E5-49A4-9420-720EDDEF307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77192" y="3394800"/>
            <a:ext cx="3042000" cy="1383702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8C7DA8A6-6430-4617-85A5-91D63D51C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B4F6A-983E-4393-BF37-2C719F939226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E65AA083-22EC-4B7F-BA1F-4FB2EE598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63758DF2-6469-4E1A-BDFE-3CB30638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85581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26BD3DC-6BD4-4314-965F-2DB7BC41F19B}"/>
              </a:ext>
            </a:extLst>
          </p:cNvPr>
          <p:cNvSpPr/>
          <p:nvPr userDrawn="1"/>
        </p:nvSpPr>
        <p:spPr>
          <a:xfrm>
            <a:off x="2599200" y="0"/>
            <a:ext cx="95928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is-IS" sz="2000" noProof="0" dirty="0" err="1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C70641A-BB09-41F8-91F2-2EA9CD30CA92}"/>
              </a:ext>
            </a:extLst>
          </p:cNvPr>
          <p:cNvSpPr/>
          <p:nvPr userDrawn="1"/>
        </p:nvSpPr>
        <p:spPr>
          <a:xfrm>
            <a:off x="0" y="0"/>
            <a:ext cx="259873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is-IS" sz="2000" noProof="0" dirty="0" err="1"/>
          </a:p>
        </p:txBody>
      </p:sp>
      <p:pic>
        <p:nvPicPr>
          <p:cNvPr id="17" name="OrangePattern" hidden="1">
            <a:extLst>
              <a:ext uri="{FF2B5EF4-FFF2-40B4-BE49-F238E27FC236}">
                <a16:creationId xmlns:a16="http://schemas.microsoft.com/office/drawing/2014/main" id="{CB931AA0-102C-4764-9121-5E79D69DA2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" t="9542" b="39799"/>
          <a:stretch/>
        </p:blipFill>
        <p:spPr>
          <a:xfrm>
            <a:off x="2607417" y="0"/>
            <a:ext cx="9553652" cy="6858000"/>
          </a:xfrm>
          <a:prstGeom prst="rect">
            <a:avLst/>
          </a:prstGeom>
        </p:spPr>
      </p:pic>
      <p:pic>
        <p:nvPicPr>
          <p:cNvPr id="24" name="GreenPattern" hidden="1">
            <a:extLst>
              <a:ext uri="{FF2B5EF4-FFF2-40B4-BE49-F238E27FC236}">
                <a16:creationId xmlns:a16="http://schemas.microsoft.com/office/drawing/2014/main" id="{314C046C-6750-4A44-B04A-CE1506B049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3" b="39688"/>
          <a:stretch/>
        </p:blipFill>
        <p:spPr>
          <a:xfrm>
            <a:off x="2598738" y="-1"/>
            <a:ext cx="9593262" cy="6858001"/>
          </a:xfrm>
          <a:prstGeom prst="rect">
            <a:avLst/>
          </a:prstGeom>
        </p:spPr>
      </p:pic>
      <p:pic>
        <p:nvPicPr>
          <p:cNvPr id="22" name="LightgreenPattern" hidden="1">
            <a:extLst>
              <a:ext uri="{FF2B5EF4-FFF2-40B4-BE49-F238E27FC236}">
                <a16:creationId xmlns:a16="http://schemas.microsoft.com/office/drawing/2014/main" id="{97372C18-B5B7-4FF2-B9C9-9A03EC4463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4" b="39547"/>
          <a:stretch/>
        </p:blipFill>
        <p:spPr>
          <a:xfrm>
            <a:off x="2589213" y="1"/>
            <a:ext cx="9593262" cy="6857999"/>
          </a:xfrm>
          <a:prstGeom prst="rect">
            <a:avLst/>
          </a:prstGeom>
        </p:spPr>
      </p:pic>
      <p:pic>
        <p:nvPicPr>
          <p:cNvPr id="25" name="LightbluePattern" hidden="1">
            <a:extLst>
              <a:ext uri="{FF2B5EF4-FFF2-40B4-BE49-F238E27FC236}">
                <a16:creationId xmlns:a16="http://schemas.microsoft.com/office/drawing/2014/main" id="{F090C3DB-9CD4-4705-A4D5-7DACBF01C0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9" b="39522"/>
          <a:stretch/>
        </p:blipFill>
        <p:spPr>
          <a:xfrm>
            <a:off x="2598542" y="-1"/>
            <a:ext cx="9593262" cy="6858001"/>
          </a:xfrm>
          <a:prstGeom prst="rect">
            <a:avLst/>
          </a:prstGeom>
        </p:spPr>
      </p:pic>
      <p:pic>
        <p:nvPicPr>
          <p:cNvPr id="18" name="DarkbluePattern" hidden="1">
            <a:extLst>
              <a:ext uri="{FF2B5EF4-FFF2-40B4-BE49-F238E27FC236}">
                <a16:creationId xmlns:a16="http://schemas.microsoft.com/office/drawing/2014/main" id="{EFCCE526-E693-4C9D-8EFE-934FD76242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9971" r="198" b="39610"/>
          <a:stretch/>
        </p:blipFill>
        <p:spPr>
          <a:xfrm>
            <a:off x="2608263" y="-1"/>
            <a:ext cx="9593262" cy="6858001"/>
          </a:xfrm>
          <a:prstGeom prst="rect">
            <a:avLst/>
          </a:prstGeom>
        </p:spPr>
      </p:pic>
      <p:pic>
        <p:nvPicPr>
          <p:cNvPr id="9" name="PurplePattern" hidden="1">
            <a:extLst>
              <a:ext uri="{FF2B5EF4-FFF2-40B4-BE49-F238E27FC236}">
                <a16:creationId xmlns:a16="http://schemas.microsoft.com/office/drawing/2014/main" id="{08C5F107-FD9A-464F-B1E1-B35413426B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8" b="39745"/>
          <a:stretch/>
        </p:blipFill>
        <p:spPr>
          <a:xfrm>
            <a:off x="2608263" y="0"/>
            <a:ext cx="9629868" cy="6858000"/>
          </a:xfrm>
          <a:prstGeom prst="rect">
            <a:avLst/>
          </a:prstGeom>
        </p:spPr>
      </p:pic>
      <p:pic>
        <p:nvPicPr>
          <p:cNvPr id="5" name="BrownPattern" hidden="1">
            <a:extLst>
              <a:ext uri="{FF2B5EF4-FFF2-40B4-BE49-F238E27FC236}">
                <a16:creationId xmlns:a16="http://schemas.microsoft.com/office/drawing/2014/main" id="{E7AF2562-6181-4DA0-B5D2-1FB1538D18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4" b="39740"/>
          <a:stretch/>
        </p:blipFill>
        <p:spPr>
          <a:xfrm>
            <a:off x="2612167" y="1"/>
            <a:ext cx="9610889" cy="6858000"/>
          </a:xfrm>
          <a:prstGeom prst="rect">
            <a:avLst/>
          </a:prstGeom>
        </p:spPr>
      </p:pic>
      <p:pic>
        <p:nvPicPr>
          <p:cNvPr id="6" name="BluePattern">
            <a:extLst>
              <a:ext uri="{FF2B5EF4-FFF2-40B4-BE49-F238E27FC236}">
                <a16:creationId xmlns:a16="http://schemas.microsoft.com/office/drawing/2014/main" id="{DE1FAD84-D5F5-4EB4-AE39-A0A59B8D61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" t="9926" b="39643"/>
          <a:stretch/>
        </p:blipFill>
        <p:spPr>
          <a:xfrm>
            <a:off x="2638348" y="0"/>
            <a:ext cx="9553652" cy="68580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A4115E4D-4A28-4698-9D8A-B18C853745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7929" y="1743407"/>
            <a:ext cx="7863009" cy="3289519"/>
          </a:xfrm>
        </p:spPr>
        <p:txBody>
          <a:bodyPr anchor="t" anchorCtr="0"/>
          <a:lstStyle>
            <a:lvl1pPr algn="l">
              <a:lnSpc>
                <a:spcPct val="99000"/>
              </a:lnSpc>
              <a:defRPr sz="4400">
                <a:solidFill>
                  <a:schemeClr val="bg1"/>
                </a:solidFill>
                <a:latin typeface="+mj-lt"/>
                <a:cs typeface="FiraGO SemiBold" panose="020B060305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pic>
        <p:nvPicPr>
          <p:cNvPr id="8" name="Logo name">
            <a:extLst>
              <a:ext uri="{FF2B5EF4-FFF2-40B4-BE49-F238E27FC236}">
                <a16:creationId xmlns:a16="http://schemas.microsoft.com/office/drawing/2014/main" id="{D83BCA2F-6F32-413A-84A5-65B8FBD5843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234" y="5655412"/>
            <a:ext cx="4137805" cy="934800"/>
          </a:xfrm>
          <a:prstGeom prst="rect">
            <a:avLst/>
          </a:prstGeom>
        </p:spPr>
      </p:pic>
      <p:pic>
        <p:nvPicPr>
          <p:cNvPr id="11" name="Logo flag">
            <a:extLst>
              <a:ext uri="{FF2B5EF4-FFF2-40B4-BE49-F238E27FC236}">
                <a16:creationId xmlns:a16="http://schemas.microsoft.com/office/drawing/2014/main" id="{20A49DF2-806E-47A3-A00B-B83639235E0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77" y="1550694"/>
            <a:ext cx="998081" cy="1066285"/>
          </a:xfrm>
          <a:prstGeom prst="rect">
            <a:avLst/>
          </a:prstGeom>
        </p:spPr>
      </p:pic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3447929" y="570729"/>
            <a:ext cx="2401755" cy="18000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fld id="{3DE32688-D769-4E05-B492-FC7FA666408B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13" name="Footer Placeholder 4" hidden="1">
            <a:extLst>
              <a:ext uri="{FF2B5EF4-FFF2-40B4-BE49-F238E27FC236}">
                <a16:creationId xmlns:a16="http://schemas.microsoft.com/office/drawing/2014/main" id="{A227F542-272B-433B-A435-55C909D13A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is-IS" dirty="0"/>
          </a:p>
        </p:txBody>
      </p:sp>
      <p:sp>
        <p:nvSpPr>
          <p:cNvPr id="14" name="Slide Number Placeholder 5" hidden="1">
            <a:extLst>
              <a:ext uri="{FF2B5EF4-FFF2-40B4-BE49-F238E27FC236}">
                <a16:creationId xmlns:a16="http://schemas.microsoft.com/office/drawing/2014/main" id="{B717375C-2341-4477-82B8-20197C1B1C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202698654"/>
      </p:ext>
    </p:extLst>
  </p:cSld>
  <p:clrMapOvr>
    <a:masterClrMapping/>
  </p:clrMapOvr>
  <p:hf sldNum="0" hdr="0" ft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s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60641862-245A-4240-ABEB-B038B70B81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98738" y="1977794"/>
            <a:ext cx="30420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1192442-84FE-41CB-AF3D-269EB74C7C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98738" y="2440809"/>
            <a:ext cx="3042000" cy="100800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39BE9B1-D48F-4FD0-B7B0-B28C3F9791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34667" y="1977794"/>
            <a:ext cx="30420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7D2E666-4C7D-4367-A11B-1C9DEF1AC5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34667" y="2440809"/>
            <a:ext cx="3042000" cy="100800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CC07023C-8F81-42C1-B057-992CF2896AD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8738" y="3918656"/>
            <a:ext cx="30420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798787E4-24E5-49A4-9420-720EDDEF307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98738" y="4381671"/>
            <a:ext cx="3042000" cy="100800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1D4F48F4-B88A-42A0-920F-D309D8C123B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934667" y="3918656"/>
            <a:ext cx="30420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F77F426E-55AD-4F20-A594-49AF80EBFFE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934667" y="4381671"/>
            <a:ext cx="3042000" cy="100800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8C7DA8A6-6430-4617-85A5-91D63D51C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A2A2D-15B2-4AE3-AFF0-BE85E53D1308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E65AA083-22EC-4B7F-BA1F-4FB2EE598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63758DF2-6469-4E1A-BDFE-3CB30638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093514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Base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ckground">
            <a:extLst>
              <a:ext uri="{FF2B5EF4-FFF2-40B4-BE49-F238E27FC236}">
                <a16:creationId xmlns:a16="http://schemas.microsoft.com/office/drawing/2014/main" id="{B88CA9C8-1547-4206-A1F1-14CA69770DC8}"/>
              </a:ext>
            </a:extLst>
          </p:cNvPr>
          <p:cNvSpPr/>
          <p:nvPr userDrawn="1"/>
        </p:nvSpPr>
        <p:spPr>
          <a:xfrm>
            <a:off x="0" y="655200"/>
            <a:ext cx="12193200" cy="62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 sz="2000" noProof="0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2CAD16-2069-4C99-AD38-A828B5440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2274570"/>
            <a:ext cx="8713297" cy="2766060"/>
          </a:xfrm>
        </p:spPr>
        <p:txBody>
          <a:bodyPr anchor="t" anchorCtr="0"/>
          <a:lstStyle>
            <a:lvl1pPr marL="36000" indent="-36000">
              <a:buFont typeface="FiraGO Light" panose="020B0403050000020004" pitchFamily="34" charset="0"/>
              <a:buChar char="„"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30F3D62-0411-476F-B6C5-3BC58038E4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98738" y="5882117"/>
            <a:ext cx="8712200" cy="39168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  <a:lvl2pPr marL="2880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s-IS" dirty="0"/>
              <a:t>Click to add author</a:t>
            </a:r>
          </a:p>
        </p:txBody>
      </p:sp>
      <p:sp>
        <p:nvSpPr>
          <p:cNvPr id="15" name="Date Placeholder 3" hidden="1">
            <a:extLst>
              <a:ext uri="{FF2B5EF4-FFF2-40B4-BE49-F238E27FC236}">
                <a16:creationId xmlns:a16="http://schemas.microsoft.com/office/drawing/2014/main" id="{EF3907D0-F890-40E0-89EB-CBA98A4BE2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93DF0098-4F4E-46E7-BB93-0659DE207BE9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16" name="Footer Placeholder 4" hidden="1">
            <a:extLst>
              <a:ext uri="{FF2B5EF4-FFF2-40B4-BE49-F238E27FC236}">
                <a16:creationId xmlns:a16="http://schemas.microsoft.com/office/drawing/2014/main" id="{69BBC473-4F0A-4464-B7C9-F31B06A33E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is-IS" dirty="0"/>
          </a:p>
        </p:txBody>
      </p:sp>
      <p:sp>
        <p:nvSpPr>
          <p:cNvPr id="17" name="Slide Number Placeholder 5" hidden="1">
            <a:extLst>
              <a:ext uri="{FF2B5EF4-FFF2-40B4-BE49-F238E27FC236}">
                <a16:creationId xmlns:a16="http://schemas.microsoft.com/office/drawing/2014/main" id="{A43907E6-70F7-4F06-BC30-6D997996DC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6225749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CAD16-2069-4C99-AD38-A828B5440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2274570"/>
            <a:ext cx="8713297" cy="2766060"/>
          </a:xfrm>
        </p:spPr>
        <p:txBody>
          <a:bodyPr anchor="t" anchorCtr="0"/>
          <a:lstStyle>
            <a:lvl1pPr marL="36000" indent="-36000">
              <a:buFont typeface="FiraGO Light" panose="020B0403050000020004" pitchFamily="34" charset="0"/>
              <a:buChar char="„"/>
              <a:defRPr baseline="0">
                <a:solidFill>
                  <a:srgbClr val="1A336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30F3D62-0411-476F-B6C5-3BC58038E4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98738" y="5882117"/>
            <a:ext cx="8712200" cy="391683"/>
          </a:xfrm>
        </p:spPr>
        <p:txBody>
          <a:bodyPr/>
          <a:lstStyle>
            <a:lvl1pPr marL="0" indent="0">
              <a:buNone/>
              <a:defRPr sz="1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  <a:lvl2pPr marL="2880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s-IS" dirty="0"/>
              <a:t>Click to add author</a:t>
            </a:r>
          </a:p>
        </p:txBody>
      </p:sp>
      <p:sp>
        <p:nvSpPr>
          <p:cNvPr id="15" name="Date Placeholder 3" hidden="1">
            <a:extLst>
              <a:ext uri="{FF2B5EF4-FFF2-40B4-BE49-F238E27FC236}">
                <a16:creationId xmlns:a16="http://schemas.microsoft.com/office/drawing/2014/main" id="{EF3907D0-F890-40E0-89EB-CBA98A4BE2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B35604F7-4DBD-49E4-BE72-55D56473A079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16" name="Footer Placeholder 4" hidden="1">
            <a:extLst>
              <a:ext uri="{FF2B5EF4-FFF2-40B4-BE49-F238E27FC236}">
                <a16:creationId xmlns:a16="http://schemas.microsoft.com/office/drawing/2014/main" id="{69BBC473-4F0A-4464-B7C9-F31B06A33E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is-IS" dirty="0"/>
          </a:p>
        </p:txBody>
      </p:sp>
      <p:sp>
        <p:nvSpPr>
          <p:cNvPr id="17" name="Slide Number Placeholder 5" hidden="1">
            <a:extLst>
              <a:ext uri="{FF2B5EF4-FFF2-40B4-BE49-F238E27FC236}">
                <a16:creationId xmlns:a16="http://schemas.microsoft.com/office/drawing/2014/main" id="{A43907E6-70F7-4F06-BC30-6D997996DC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6546266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53EA7922-1930-475D-90FF-70D22F9215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655200"/>
            <a:ext cx="6096000" cy="62028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2CAD16-2069-4C99-AD38-A828B5440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870" y="1954530"/>
            <a:ext cx="4351564" cy="3611880"/>
          </a:xfrm>
        </p:spPr>
        <p:txBody>
          <a:bodyPr anchor="t" anchorCtr="0"/>
          <a:lstStyle>
            <a:lvl1pPr marL="36000" indent="-36000">
              <a:buFont typeface="FiraGO Light" panose="020B0403050000020004" pitchFamily="34" charset="0"/>
              <a:buChar char="„"/>
              <a:defRPr baseline="0">
                <a:solidFill>
                  <a:srgbClr val="1A336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30F3D62-0411-476F-B6C5-3BC58038E4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9922" y="5882117"/>
            <a:ext cx="4351016" cy="391683"/>
          </a:xfrm>
        </p:spPr>
        <p:txBody>
          <a:bodyPr/>
          <a:lstStyle>
            <a:lvl1pPr marL="0" indent="0">
              <a:buNone/>
              <a:defRPr sz="1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  <a:lvl2pPr marL="2880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s-IS" dirty="0"/>
              <a:t>Click to add author</a:t>
            </a:r>
          </a:p>
        </p:txBody>
      </p:sp>
      <p:sp>
        <p:nvSpPr>
          <p:cNvPr id="15" name="Date Placeholder 3" hidden="1">
            <a:extLst>
              <a:ext uri="{FF2B5EF4-FFF2-40B4-BE49-F238E27FC236}">
                <a16:creationId xmlns:a16="http://schemas.microsoft.com/office/drawing/2014/main" id="{EF3907D0-F890-40E0-89EB-CBA98A4BE2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5F7CBBBF-5930-4A93-AF85-F6875219C2C3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16" name="Footer Placeholder 4" hidden="1">
            <a:extLst>
              <a:ext uri="{FF2B5EF4-FFF2-40B4-BE49-F238E27FC236}">
                <a16:creationId xmlns:a16="http://schemas.microsoft.com/office/drawing/2014/main" id="{69BBC473-4F0A-4464-B7C9-F31B06A33E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is-IS" dirty="0"/>
          </a:p>
        </p:txBody>
      </p:sp>
      <p:sp>
        <p:nvSpPr>
          <p:cNvPr id="17" name="Slide Number Placeholder 5" hidden="1">
            <a:extLst>
              <a:ext uri="{FF2B5EF4-FFF2-40B4-BE49-F238E27FC236}">
                <a16:creationId xmlns:a16="http://schemas.microsoft.com/office/drawing/2014/main" id="{A43907E6-70F7-4F06-BC30-6D997996DC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8266107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C79C5CC-0CF0-4F4A-92ED-FA576F283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968400"/>
            <a:ext cx="8713297" cy="576000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80C79AA-9757-46CF-8F46-F2780013A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9137" y="1637548"/>
            <a:ext cx="8712000" cy="364172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8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/>
              <a:t>Click to edit Master subtitle style</a:t>
            </a:r>
            <a:endParaRPr lang="is-IS" dirty="0"/>
          </a:p>
        </p:txBody>
      </p:sp>
      <p:sp>
        <p:nvSpPr>
          <p:cNvPr id="10" name="Chart Placeholder 3">
            <a:extLst>
              <a:ext uri="{FF2B5EF4-FFF2-40B4-BE49-F238E27FC236}">
                <a16:creationId xmlns:a16="http://schemas.microsoft.com/office/drawing/2014/main" id="{91FB7398-940D-45AC-A687-F424AFEB32D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2598738" y="2530475"/>
            <a:ext cx="8712200" cy="3743324"/>
          </a:xfrm>
        </p:spPr>
        <p:txBody>
          <a:bodyPr tIns="684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fi-FI" dirty="0"/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9B1B5578-2FCE-4792-9424-693505BF1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89787-F27B-4BF2-9003-625A03262C67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177B68E2-02F1-4373-8FD7-36641A5B0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C7260A43-292F-40F4-BFD2-52F63CA88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4424551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x1 -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C79C5CC-0CF0-4F4A-92ED-FA576F283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968400"/>
            <a:ext cx="8713297" cy="576000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80C79AA-9757-46CF-8F46-F2780013A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9137" y="1637548"/>
            <a:ext cx="8712000" cy="364172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8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/>
              <a:t>Click to edit Master subtitle style</a:t>
            </a:r>
            <a:endParaRPr lang="is-IS" dirty="0"/>
          </a:p>
        </p:txBody>
      </p:sp>
      <p:sp>
        <p:nvSpPr>
          <p:cNvPr id="10" name="Chart Placeholder 3">
            <a:extLst>
              <a:ext uri="{FF2B5EF4-FFF2-40B4-BE49-F238E27FC236}">
                <a16:creationId xmlns:a16="http://schemas.microsoft.com/office/drawing/2014/main" id="{91FB7398-940D-45AC-A687-F424AFEB32D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291590" y="2530475"/>
            <a:ext cx="10019348" cy="3743324"/>
          </a:xfrm>
        </p:spPr>
        <p:txBody>
          <a:bodyPr tIns="684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fi-FI" dirty="0"/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9B1B5578-2FCE-4792-9424-693505BF1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14F66-D752-453F-840A-C0AB15D4784C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177B68E2-02F1-4373-8FD7-36641A5B0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C7260A43-292F-40F4-BFD2-52F63CA88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6766402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C79C5CC-0CF0-4F4A-92ED-FA576F283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968400"/>
            <a:ext cx="8713297" cy="576000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80C79AA-9757-46CF-8F46-F2780013A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9137" y="1637548"/>
            <a:ext cx="8712000" cy="364172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8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/>
              <a:t>Click to edit Master subtitle style</a:t>
            </a:r>
            <a:endParaRPr lang="is-IS" dirty="0"/>
          </a:p>
        </p:txBody>
      </p:sp>
      <p:sp>
        <p:nvSpPr>
          <p:cNvPr id="10" name="Chart Placeholder 3">
            <a:extLst>
              <a:ext uri="{FF2B5EF4-FFF2-40B4-BE49-F238E27FC236}">
                <a16:creationId xmlns:a16="http://schemas.microsoft.com/office/drawing/2014/main" id="{91FB7398-940D-45AC-A687-F424AFEB32D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2598738" y="2530475"/>
            <a:ext cx="3497262" cy="3743324"/>
          </a:xfrm>
        </p:spPr>
        <p:txBody>
          <a:bodyPr tIns="684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fi-FI" dirty="0"/>
          </a:p>
        </p:txBody>
      </p:sp>
      <p:sp>
        <p:nvSpPr>
          <p:cNvPr id="9" name="Chart Placeholder 3">
            <a:extLst>
              <a:ext uri="{FF2B5EF4-FFF2-40B4-BE49-F238E27FC236}">
                <a16:creationId xmlns:a16="http://schemas.microsoft.com/office/drawing/2014/main" id="{1D6D96E2-F11D-4F90-92A3-1DEED53365A8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979941" y="2530475"/>
            <a:ext cx="3497262" cy="3743324"/>
          </a:xfrm>
        </p:spPr>
        <p:txBody>
          <a:bodyPr tIns="684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fi-FI" dirty="0"/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9B1B5578-2FCE-4792-9424-693505BF1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D654-C9B7-4056-8312-23A0D765BF12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177B68E2-02F1-4373-8FD7-36641A5B0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C7260A43-292F-40F4-BFD2-52F63CA88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6450113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C79C5CC-0CF0-4F4A-92ED-FA576F283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968400"/>
            <a:ext cx="8713297" cy="576000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80C79AA-9757-46CF-8F46-F2780013A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9137" y="1637548"/>
            <a:ext cx="8712000" cy="364172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8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/>
              <a:t>Click to edit Master subtitle style</a:t>
            </a:r>
            <a:endParaRPr lang="is-IS" dirty="0"/>
          </a:p>
        </p:txBody>
      </p:sp>
      <p:sp>
        <p:nvSpPr>
          <p:cNvPr id="10" name="Chart Placeholder 3">
            <a:extLst>
              <a:ext uri="{FF2B5EF4-FFF2-40B4-BE49-F238E27FC236}">
                <a16:creationId xmlns:a16="http://schemas.microsoft.com/office/drawing/2014/main" id="{91FB7398-940D-45AC-A687-F424AFEB32D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73366" y="2530475"/>
            <a:ext cx="3302391" cy="3743324"/>
          </a:xfrm>
        </p:spPr>
        <p:txBody>
          <a:bodyPr tIns="684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fi-FI" dirty="0"/>
          </a:p>
        </p:txBody>
      </p:sp>
      <p:sp>
        <p:nvSpPr>
          <p:cNvPr id="9" name="Chart Placeholder 3">
            <a:extLst>
              <a:ext uri="{FF2B5EF4-FFF2-40B4-BE49-F238E27FC236}">
                <a16:creationId xmlns:a16="http://schemas.microsoft.com/office/drawing/2014/main" id="{1D6D96E2-F11D-4F90-92A3-1DEED53365A8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442896" y="2530475"/>
            <a:ext cx="3301200" cy="3743324"/>
          </a:xfrm>
        </p:spPr>
        <p:txBody>
          <a:bodyPr tIns="684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fi-FI" dirty="0"/>
          </a:p>
        </p:txBody>
      </p:sp>
      <p:sp>
        <p:nvSpPr>
          <p:cNvPr id="11" name="Chart Placeholder 3">
            <a:extLst>
              <a:ext uri="{FF2B5EF4-FFF2-40B4-BE49-F238E27FC236}">
                <a16:creationId xmlns:a16="http://schemas.microsoft.com/office/drawing/2014/main" id="{40916792-F42F-46E5-8921-815A6BB9BEFD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8011234" y="2530475"/>
            <a:ext cx="3301200" cy="3743324"/>
          </a:xfrm>
        </p:spPr>
        <p:txBody>
          <a:bodyPr tIns="684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fi-FI" dirty="0"/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9B1B5578-2FCE-4792-9424-693505BF1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B9D69-E13E-4BAD-B83A-622A7320A90C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177B68E2-02F1-4373-8FD7-36641A5B0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C7260A43-292F-40F4-BFD2-52F63CA88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384862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x1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498" y="1222375"/>
            <a:ext cx="5215935" cy="94331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is-IS" noProof="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0AB930C-909D-4144-A69B-4AE30C94F3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2530475"/>
            <a:ext cx="5214938" cy="3743325"/>
          </a:xfrm>
        </p:spPr>
        <p:txBody>
          <a:bodyPr tIns="97200"/>
          <a:lstStyle>
            <a:lvl1pPr marL="288000" indent="-288000">
              <a:buFont typeface="FiraGO Light" panose="020B0403050000020004" pitchFamily="34" charset="0"/>
              <a:buChar char="•"/>
              <a:defRPr/>
            </a:lvl1pPr>
            <a:lvl5pPr marL="0" indent="0">
              <a:buFont typeface="Arial" panose="020B0604020202020204" pitchFamily="34" charset="0"/>
              <a:buChar char="​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11" name="Chart Placeholder 3">
            <a:extLst>
              <a:ext uri="{FF2B5EF4-FFF2-40B4-BE49-F238E27FC236}">
                <a16:creationId xmlns:a16="http://schemas.microsoft.com/office/drawing/2014/main" id="{6AA42C1E-A97F-43E9-986F-C5928058FBFF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1308951" y="1728148"/>
            <a:ext cx="3913200" cy="4545651"/>
          </a:xfrm>
        </p:spPr>
        <p:txBody>
          <a:bodyPr tIns="684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fi-FI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819CE-B64C-4328-B64A-41EA68AC636D}" type="datetime4">
              <a:rPr lang="is-IS" noProof="0" smtClean="0"/>
              <a:t>22. september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5564846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4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x1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655200"/>
            <a:ext cx="12193200" cy="62028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0AB930C-909D-4144-A69B-4AE30C94F3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99589" y="5477923"/>
            <a:ext cx="3492411" cy="1380077"/>
          </a:xfrm>
          <a:solidFill>
            <a:schemeClr val="bg1"/>
          </a:solidFill>
        </p:spPr>
        <p:txBody>
          <a:bodyPr lIns="414000" tIns="252000" rIns="414000" bIns="252000"/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Char char="​"/>
              <a:defRPr sz="1600"/>
            </a:lvl1pPr>
            <a:lvl2pPr marL="288000" indent="0">
              <a:buNone/>
              <a:defRPr/>
            </a:lvl2pPr>
            <a:lvl5pPr marL="288000" indent="-288000">
              <a:buFont typeface="FiraGO Light" panose="020B04030500000200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799E9-F10B-4899-884D-0781F7657591}" type="datetime4">
              <a:rPr lang="is-IS" noProof="0" smtClean="0"/>
              <a:t>22. september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32011789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Half a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C70641A-BB09-41F8-91F2-2EA9CD30CA92}"/>
              </a:ext>
            </a:extLst>
          </p:cNvPr>
          <p:cNvSpPr/>
          <p:nvPr userDrawn="1"/>
        </p:nvSpPr>
        <p:spPr>
          <a:xfrm>
            <a:off x="0" y="0"/>
            <a:ext cx="259873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is-IS" sz="2000" noProof="0" dirty="0" err="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A7D5ED-DA70-45B1-9BF7-EBDAEFCD6F51}"/>
              </a:ext>
            </a:extLst>
          </p:cNvPr>
          <p:cNvSpPr/>
          <p:nvPr userDrawn="1"/>
        </p:nvSpPr>
        <p:spPr>
          <a:xfrm>
            <a:off x="2599200" y="0"/>
            <a:ext cx="9592800" cy="44005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is-IS" sz="2000" noProof="0" dirty="0" err="1"/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18AFB7DE-D71C-4BBB-B791-7DFB7B5A0D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98738" y="4400551"/>
            <a:ext cx="9594462" cy="2461048"/>
          </a:xfrm>
        </p:spPr>
        <p:txBody>
          <a:bodyPr lIns="0" tIns="684000"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4115E4D-4A28-4698-9D8A-B18C853745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7929" y="1743407"/>
            <a:ext cx="7863009" cy="1388413"/>
          </a:xfrm>
        </p:spPr>
        <p:txBody>
          <a:bodyPr anchor="t" anchorCtr="0"/>
          <a:lstStyle>
            <a:lvl1pPr algn="l">
              <a:lnSpc>
                <a:spcPct val="99000"/>
              </a:lnSpc>
              <a:defRPr sz="4400">
                <a:solidFill>
                  <a:schemeClr val="bg1"/>
                </a:solidFill>
                <a:latin typeface="+mj-lt"/>
                <a:cs typeface="FiraGO SemiBold" panose="020B060305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pic>
        <p:nvPicPr>
          <p:cNvPr id="8" name="Logo name">
            <a:extLst>
              <a:ext uri="{FF2B5EF4-FFF2-40B4-BE49-F238E27FC236}">
                <a16:creationId xmlns:a16="http://schemas.microsoft.com/office/drawing/2014/main" id="{D83BCA2F-6F32-413A-84A5-65B8FBD584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233" y="3360833"/>
            <a:ext cx="4137808" cy="934800"/>
          </a:xfrm>
          <a:prstGeom prst="rect">
            <a:avLst/>
          </a:prstGeom>
        </p:spPr>
      </p:pic>
      <p:pic>
        <p:nvPicPr>
          <p:cNvPr id="11" name="Logo flag">
            <a:extLst>
              <a:ext uri="{FF2B5EF4-FFF2-40B4-BE49-F238E27FC236}">
                <a16:creationId xmlns:a16="http://schemas.microsoft.com/office/drawing/2014/main" id="{20A49DF2-806E-47A3-A00B-B83639235E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77" y="1550694"/>
            <a:ext cx="998081" cy="1066285"/>
          </a:xfrm>
          <a:prstGeom prst="rect">
            <a:avLst/>
          </a:prstGeom>
        </p:spPr>
      </p:pic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3447929" y="570729"/>
            <a:ext cx="2401755" cy="18000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fld id="{E951E81D-BD65-4083-852D-35A8A830A57F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13" name="Footer Placeholder 4" hidden="1">
            <a:extLst>
              <a:ext uri="{FF2B5EF4-FFF2-40B4-BE49-F238E27FC236}">
                <a16:creationId xmlns:a16="http://schemas.microsoft.com/office/drawing/2014/main" id="{A227F542-272B-433B-A435-55C909D13A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is-IS" dirty="0"/>
          </a:p>
        </p:txBody>
      </p:sp>
      <p:sp>
        <p:nvSpPr>
          <p:cNvPr id="14" name="Slide Number Placeholder 5" hidden="1">
            <a:extLst>
              <a:ext uri="{FF2B5EF4-FFF2-40B4-BE49-F238E27FC236}">
                <a16:creationId xmlns:a16="http://schemas.microsoft.com/office/drawing/2014/main" id="{B717375C-2341-4477-82B8-20197C1B1C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134783613"/>
      </p:ext>
    </p:extLst>
  </p:cSld>
  <p:clrMapOvr>
    <a:masterClrMapping/>
  </p:clrMapOvr>
  <p:hf sldNum="0" hdr="0" ft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x2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655200"/>
            <a:ext cx="6096000" cy="62028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103CFB05-A6BD-4B48-AD36-4324981853D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096000" y="655200"/>
            <a:ext cx="6096000" cy="62028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0AB930C-909D-4144-A69B-4AE30C94F3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99589" y="5476808"/>
            <a:ext cx="3492411" cy="1380077"/>
          </a:xfrm>
          <a:solidFill>
            <a:schemeClr val="bg1"/>
          </a:solidFill>
        </p:spPr>
        <p:txBody>
          <a:bodyPr lIns="414000" tIns="252000" rIns="414000" bIns="252000"/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Char char="​"/>
              <a:defRPr sz="1600"/>
            </a:lvl1pPr>
            <a:lvl2pPr marL="288000" indent="0">
              <a:buNone/>
              <a:defRPr/>
            </a:lvl2pPr>
            <a:lvl5pPr marL="288000" indent="-288000">
              <a:buFont typeface="FiraGO Light" panose="020B04030500000200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83760B1-64C9-4CB5-B15A-E95AD53A88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03589" y="5477923"/>
            <a:ext cx="3492411" cy="1380077"/>
          </a:xfrm>
          <a:solidFill>
            <a:schemeClr val="bg1"/>
          </a:solidFill>
        </p:spPr>
        <p:txBody>
          <a:bodyPr lIns="414000" tIns="252000" rIns="414000" bIns="252000"/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Char char="​"/>
              <a:defRPr sz="1600"/>
            </a:lvl1pPr>
            <a:lvl2pPr marL="288000" indent="0">
              <a:buNone/>
              <a:defRPr/>
            </a:lvl2pPr>
            <a:lvl5pPr marL="288000" indent="-288000">
              <a:buFont typeface="FiraGO Light" panose="020B04030500000200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7D3A-59CF-4E70-ADB0-E9B64FDA5EFB}" type="datetime4">
              <a:rPr lang="is-IS" noProof="0" smtClean="0"/>
              <a:t>22. september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15871238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39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x1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598738" y="1965960"/>
            <a:ext cx="9590862" cy="489204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B90DD5-5D14-4EC8-B345-1D7F9D83E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968400"/>
            <a:ext cx="8713297" cy="576573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4CF47-AC00-408C-9491-F97C1EECD8A8}" type="datetime4">
              <a:rPr lang="is-IS" noProof="0" smtClean="0"/>
              <a:t>22. september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3799036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0" userDrawn="1">
          <p15:clr>
            <a:srgbClr val="FBAE40"/>
          </p15:clr>
        </p15:guide>
        <p15:guide id="2" pos="2194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x3 - 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2400" y="2530234"/>
            <a:ext cx="4060050" cy="4327525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84A08CE-8718-40A7-AB1B-6D24412DD25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057650" y="2530234"/>
            <a:ext cx="4074300" cy="4327525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061A27CA-2C68-40F9-830B-3877FD03F631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8131950" y="2530234"/>
            <a:ext cx="4060050" cy="4327525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B90DD5-5D14-4EC8-B345-1D7F9D83E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968400"/>
            <a:ext cx="8713297" cy="576573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65132B1-AB41-4B4C-B64F-258D0C4158F2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2599137" y="1637548"/>
            <a:ext cx="8712000" cy="364172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8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/>
              <a:t>Click to edit Master subtitle style</a:t>
            </a:r>
            <a:endParaRPr lang="is-IS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B204E-E328-43A4-BF76-77AAFFF8D4B1}" type="datetime4">
              <a:rPr lang="is-IS" noProof="0" smtClean="0"/>
              <a:t>22. september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36589681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3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FB7F9-C8DC-4F08-99B5-12D058A96FCB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4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4508886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CBB93-3389-4EC2-B42F-757D49D64C53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3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8439488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r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eader"/>
          <p:cNvSpPr txBox="1"/>
          <p:nvPr userDrawn="1"/>
        </p:nvSpPr>
        <p:spPr>
          <a:xfrm>
            <a:off x="2601914" y="1895439"/>
            <a:ext cx="9050335" cy="65017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is-IS" sz="3600" kern="1200" noProof="0" dirty="0">
                <a:solidFill>
                  <a:srgbClr val="1A336A"/>
                </a:solidFill>
                <a:latin typeface="FiraGO Light" panose="020B0403050000020004" pitchFamily="34" charset="0"/>
                <a:ea typeface="+mj-ea"/>
                <a:cs typeface="FiraGO Light" panose="020B0403050000020004" pitchFamily="34" charset="0"/>
              </a:rPr>
              <a:t>User guide</a:t>
            </a:r>
            <a:endParaRPr lang="is-IS" sz="3600" kern="1200" dirty="0">
              <a:solidFill>
                <a:srgbClr val="1A336A"/>
              </a:solidFill>
              <a:latin typeface="FiraGO Light" panose="020B0403050000020004" pitchFamily="34" charset="0"/>
              <a:ea typeface="+mj-ea"/>
              <a:cs typeface="FiraGO Light" panose="020B0403050000020004" pitchFamily="34" charset="0"/>
            </a:endParaRPr>
          </a:p>
        </p:txBody>
      </p:sp>
      <p:sp>
        <p:nvSpPr>
          <p:cNvPr id="29" name="Text Box 2"/>
          <p:cNvSpPr txBox="1">
            <a:spLocks noChangeArrowheads="1"/>
          </p:cNvSpPr>
          <p:nvPr userDrawn="1"/>
        </p:nvSpPr>
        <p:spPr bwMode="auto">
          <a:xfrm>
            <a:off x="2598738" y="2736255"/>
            <a:ext cx="2160798" cy="3708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is-I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text</a:t>
            </a:r>
            <a:r>
              <a:rPr lang="is-IS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styles</a:t>
            </a:r>
            <a:endParaRPr lang="is-IS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</a:t>
            </a:r>
            <a:r>
              <a:rPr lang="is-IS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jump through </a:t>
            </a:r>
            <a:br>
              <a:rPr lang="is-IS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levels. Click </a:t>
            </a:r>
            <a:r>
              <a:rPr lang="is-IS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is-IS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then </a:t>
            </a:r>
            <a:r>
              <a:rPr lang="is-IS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is-IS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switch from one level to the next level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go back in levels use </a:t>
            </a:r>
            <a:r>
              <a:rPr lang="is-IS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SHIFT-TAB</a:t>
            </a:r>
            <a:endParaRPr lang="is-IS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is-IS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Alternatively, </a:t>
            </a:r>
            <a:r>
              <a:rPr lang="is-I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is-IS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</a:t>
            </a:r>
            <a:br>
              <a:rPr lang="is-IS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 </a:t>
            </a:r>
            <a:r>
              <a:rPr lang="is-IS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level can be used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is-IS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Insert a New Slide</a:t>
            </a:r>
            <a:endParaRPr lang="is-IS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is-IS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endParaRPr lang="is-IS" altLang="da-DK" sz="900" b="0" strike="sngStrike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is-IS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</a:t>
            </a:r>
            <a:r>
              <a:rPr lang="is-IS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Slide </a:t>
            </a:r>
            <a:r>
              <a:rPr lang="is-IS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insert </a:t>
            </a:r>
            <a:br>
              <a:rPr lang="is-IS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slide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is-IS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Change Slide Layout</a:t>
            </a:r>
            <a:endParaRPr lang="is-IS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+mj-lt"/>
              <a:buNone/>
            </a:pPr>
            <a:r>
              <a:rPr lang="is-IS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1. </a:t>
            </a:r>
            <a:r>
              <a:rPr lang="is-IS" sz="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Click on the arrow next to </a:t>
            </a:r>
            <a:r>
              <a:rPr lang="is-IS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Layout</a:t>
            </a:r>
            <a:br>
              <a:rPr lang="is-IS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is-IS" sz="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to view a dropdown menu of possible slide layouts</a:t>
            </a:r>
            <a:endParaRPr lang="is-IS" sz="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Font typeface="+mj-lt"/>
              <a:buNone/>
            </a:pPr>
            <a:r>
              <a:rPr lang="is-IS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2. </a:t>
            </a:r>
            <a:r>
              <a:rPr lang="is-IS" sz="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Click on the layout you prefer and it will be applied to the new slide</a:t>
            </a:r>
            <a:endParaRPr lang="is-IS" sz="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is-IS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240"/>
              </a:spcAft>
              <a:defRPr/>
            </a:pPr>
            <a:endParaRPr lang="is-IS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 userDrawn="1"/>
        </p:nvSpPr>
        <p:spPr bwMode="auto">
          <a:xfrm>
            <a:off x="6201564" y="2736255"/>
            <a:ext cx="2160798" cy="395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is-I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slides with picture placeholder,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icon and choose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is-I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change size or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scale the picture,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 down while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dragging the corners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delete the picture and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a new one, the picture may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 in front of the text or graphic.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this happens, select the picture,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right-click and choose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to Back</a:t>
            </a:r>
          </a:p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is-I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is-IS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Click the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endParaRPr lang="is-IS" altLang="da-DK" sz="900" b="0" strike="sngStrike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is-IS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Click the </a:t>
            </a:r>
            <a:r>
              <a:rPr lang="is-IS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</a:t>
            </a:r>
            <a:r>
              <a:rPr lang="is-IS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 to reset position, size</a:t>
            </a:r>
            <a:r>
              <a:rPr lang="is-IS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formatting of the </a:t>
            </a:r>
            <a:br>
              <a:rPr lang="is-IS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placeholders to their default settings</a:t>
            </a:r>
            <a:endParaRPr lang="is-IS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is-IS" alt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 userDrawn="1"/>
        </p:nvSpPr>
        <p:spPr bwMode="auto">
          <a:xfrm>
            <a:off x="9491451" y="2736255"/>
            <a:ext cx="2160798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is-I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slide number, </a:t>
            </a:r>
            <a:br>
              <a:rPr lang="is-I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and footer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this at the very end, so you get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the corrections on all slides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 and Footer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(write the desired text)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if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used on one slide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is-I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view drawing guides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tab, set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tick mark next to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endParaRPr lang="is-IS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Alt + F9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quick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viewing of guides</a:t>
            </a:r>
          </a:p>
        </p:txBody>
      </p:sp>
      <p:pic>
        <p:nvPicPr>
          <p:cNvPr id="28" name="1 Increase decreas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59535" y="3646182"/>
            <a:ext cx="549328" cy="285228"/>
          </a:xfrm>
          <a:prstGeom prst="rect">
            <a:avLst/>
          </a:prstGeom>
        </p:spPr>
      </p:pic>
      <p:pic>
        <p:nvPicPr>
          <p:cNvPr id="13" name="2 New picture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92929" y="4424600"/>
            <a:ext cx="324764" cy="578237"/>
          </a:xfrm>
          <a:prstGeom prst="rect">
            <a:avLst/>
          </a:prstGeom>
        </p:spPr>
      </p:pic>
      <p:pic>
        <p:nvPicPr>
          <p:cNvPr id="16" name="3 Layout"/>
          <p:cNvPicPr>
            <a:picLocks noChangeAspect="1"/>
          </p:cNvPicPr>
          <p:nvPr userDrawn="1"/>
        </p:nvPicPr>
        <p:blipFill rotWithShape="1">
          <a:blip r:embed="rId4"/>
          <a:srcRect l="36944" r="2272" b="69429"/>
          <a:stretch/>
        </p:blipFill>
        <p:spPr>
          <a:xfrm>
            <a:off x="4788919" y="5317290"/>
            <a:ext cx="593368" cy="192211"/>
          </a:xfrm>
          <a:prstGeom prst="rect">
            <a:avLst/>
          </a:prstGeom>
        </p:spPr>
      </p:pic>
      <p:pic>
        <p:nvPicPr>
          <p:cNvPr id="19" name="4 Reset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109418" y="5824302"/>
            <a:ext cx="492452" cy="200416"/>
          </a:xfrm>
          <a:prstGeom prst="rect">
            <a:avLst/>
          </a:prstGeom>
        </p:spPr>
      </p:pic>
      <p:pic>
        <p:nvPicPr>
          <p:cNvPr id="5" name="5 Insert picture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128786" y="2944956"/>
            <a:ext cx="262151" cy="256054"/>
          </a:xfrm>
          <a:prstGeom prst="rect">
            <a:avLst/>
          </a:prstGeom>
        </p:spPr>
      </p:pic>
      <p:pic>
        <p:nvPicPr>
          <p:cNvPr id="23" name="6 Crop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109418" y="3615424"/>
            <a:ext cx="337400" cy="321707"/>
          </a:xfrm>
          <a:prstGeom prst="rect">
            <a:avLst/>
          </a:prstGeom>
        </p:spPr>
      </p:pic>
      <p:pic>
        <p:nvPicPr>
          <p:cNvPr id="2" name="7 Scale picture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087123" y="4162728"/>
            <a:ext cx="359695" cy="335309"/>
          </a:xfrm>
          <a:prstGeom prst="rect">
            <a:avLst/>
          </a:prstGeom>
        </p:spPr>
      </p:pic>
      <p:sp>
        <p:nvSpPr>
          <p:cNvPr id="14" name="Date Placeholder 2" hidden="1">
            <a:extLst>
              <a:ext uri="{FF2B5EF4-FFF2-40B4-BE49-F238E27FC236}">
                <a16:creationId xmlns:a16="http://schemas.microsoft.com/office/drawing/2014/main" id="{4FABB5EE-DADE-4DEB-99FB-5F846F7639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9155A718-6670-48D8-A0FA-B6D1CA884E17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15" name="Footer Placeholder 3" hidden="1">
            <a:extLst>
              <a:ext uri="{FF2B5EF4-FFF2-40B4-BE49-F238E27FC236}">
                <a16:creationId xmlns:a16="http://schemas.microsoft.com/office/drawing/2014/main" id="{73B2FCFD-BB77-46D1-8B32-A224A0642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is-IS" dirty="0"/>
          </a:p>
        </p:txBody>
      </p:sp>
      <p:sp>
        <p:nvSpPr>
          <p:cNvPr id="17" name="Slide Number Placeholder 4" hidden="1">
            <a:extLst>
              <a:ext uri="{FF2B5EF4-FFF2-40B4-BE49-F238E27FC236}">
                <a16:creationId xmlns:a16="http://schemas.microsoft.com/office/drawing/2014/main" id="{77E5F1D1-4FAE-4B8A-8B0B-8488E02BB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876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6441196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450B6-45DB-47E1-B0F9-C39D057A1BDA}" type="datetimeFigureOut">
              <a:rPr lang="is-IS" smtClean="0"/>
              <a:t>22.9.2020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C5FD8-E97F-4A47-8647-BCEE959D52A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2707913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450B6-45DB-47E1-B0F9-C39D057A1BDA}" type="datetimeFigureOut">
              <a:rPr lang="is-IS" smtClean="0"/>
              <a:t>22.9.2020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C5FD8-E97F-4A47-8647-BCEE959D52A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4546721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450B6-45DB-47E1-B0F9-C39D057A1BDA}" type="datetimeFigureOut">
              <a:rPr lang="is-IS" smtClean="0"/>
              <a:t>22.9.2020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C5FD8-E97F-4A47-8647-BCEE959D52A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952721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450B6-45DB-47E1-B0F9-C39D057A1BDA}" type="datetimeFigureOut">
              <a:rPr lang="is-IS" smtClean="0"/>
              <a:t>22.9.2020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C5FD8-E97F-4A47-8647-BCEE959D52A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90849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C70641A-BB09-41F8-91F2-2EA9CD30CA9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is-IS" sz="2000" noProof="0" dirty="0" err="1"/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F6AEE2FE-121C-45D0-85D7-9833CF67AA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598738" y="-1"/>
            <a:ext cx="9594462" cy="6861600"/>
          </a:xfrm>
          <a:solidFill>
            <a:schemeClr val="bg1">
              <a:lumMod val="85000"/>
            </a:schemeClr>
          </a:solidFill>
        </p:spPr>
        <p:txBody>
          <a:bodyPr lIns="144000" tIns="108000"/>
          <a:lstStyle>
            <a:lvl1pPr marL="0" indent="0" algn="l">
              <a:buNone/>
              <a:defRPr sz="1600"/>
            </a:lvl1pPr>
          </a:lstStyle>
          <a:p>
            <a:r>
              <a:rPr lang="is-IS" dirty="0"/>
              <a:t>Click here and insert dark picture using the Insert tab, Pictures</a:t>
            </a:r>
          </a:p>
          <a:p>
            <a:endParaRPr lang="is-I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4115E4D-4A28-4698-9D8A-B18C853745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7929" y="1743406"/>
            <a:ext cx="7863009" cy="3290400"/>
          </a:xfrm>
        </p:spPr>
        <p:txBody>
          <a:bodyPr anchor="t" anchorCtr="0"/>
          <a:lstStyle>
            <a:lvl1pPr algn="l">
              <a:lnSpc>
                <a:spcPct val="99000"/>
              </a:lnSpc>
              <a:defRPr sz="4400">
                <a:solidFill>
                  <a:schemeClr val="bg1"/>
                </a:solidFill>
                <a:latin typeface="+mj-lt"/>
                <a:cs typeface="FiraGO SemiBold" panose="020B060305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pic>
        <p:nvPicPr>
          <p:cNvPr id="11" name="Logo flag">
            <a:extLst>
              <a:ext uri="{FF2B5EF4-FFF2-40B4-BE49-F238E27FC236}">
                <a16:creationId xmlns:a16="http://schemas.microsoft.com/office/drawing/2014/main" id="{20A49DF2-806E-47A3-A00B-B83639235E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77" y="1550694"/>
            <a:ext cx="998081" cy="1066285"/>
          </a:xfrm>
          <a:prstGeom prst="rect">
            <a:avLst/>
          </a:prstGeom>
        </p:spPr>
      </p:pic>
      <p:sp>
        <p:nvSpPr>
          <p:cNvPr id="20" name="Logo Placeholder name">
            <a:extLst>
              <a:ext uri="{FF2B5EF4-FFF2-40B4-BE49-F238E27FC236}">
                <a16:creationId xmlns:a16="http://schemas.microsoft.com/office/drawing/2014/main" id="{2B63A97B-3CF7-4169-B7CC-74CB4DC834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86233" y="5654212"/>
            <a:ext cx="4136400" cy="936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is-IS" noProof="0" dirty="0"/>
              <a:t>.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3447929" y="570729"/>
            <a:ext cx="2401755" cy="18000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fld id="{A050DA9A-5E13-41DC-8BA8-80977E1FA470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13" name="Footer Placeholder 4" hidden="1">
            <a:extLst>
              <a:ext uri="{FF2B5EF4-FFF2-40B4-BE49-F238E27FC236}">
                <a16:creationId xmlns:a16="http://schemas.microsoft.com/office/drawing/2014/main" id="{A227F542-272B-433B-A435-55C909D13A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is-IS" dirty="0"/>
          </a:p>
        </p:txBody>
      </p:sp>
      <p:sp>
        <p:nvSpPr>
          <p:cNvPr id="14" name="Slide Number Placeholder 5" hidden="1">
            <a:extLst>
              <a:ext uri="{FF2B5EF4-FFF2-40B4-BE49-F238E27FC236}">
                <a16:creationId xmlns:a16="http://schemas.microsoft.com/office/drawing/2014/main" id="{B717375C-2341-4477-82B8-20197C1B1C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370861472"/>
      </p:ext>
    </p:extLst>
  </p:cSld>
  <p:clrMapOvr>
    <a:masterClrMapping/>
  </p:clrMapOvr>
  <p:hf sldNum="0" hdr="0" ftr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450B6-45DB-47E1-B0F9-C39D057A1BDA}" type="datetimeFigureOut">
              <a:rPr lang="is-IS" smtClean="0"/>
              <a:t>22.9.2020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C5FD8-E97F-4A47-8647-BCEE959D52A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522336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450B6-45DB-47E1-B0F9-C39D057A1BDA}" type="datetimeFigureOut">
              <a:rPr lang="is-IS" smtClean="0"/>
              <a:t>22.9.2020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C5FD8-E97F-4A47-8647-BCEE959D52A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1050853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450B6-45DB-47E1-B0F9-C39D057A1BDA}" type="datetimeFigureOut">
              <a:rPr lang="is-IS" smtClean="0"/>
              <a:t>22.9.2020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C5FD8-E97F-4A47-8647-BCEE959D52A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3587881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450B6-45DB-47E1-B0F9-C39D057A1BDA}" type="datetimeFigureOut">
              <a:rPr lang="is-IS" smtClean="0"/>
              <a:t>22.9.2020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C5FD8-E97F-4A47-8647-BCEE959D52A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117920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450B6-45DB-47E1-B0F9-C39D057A1BDA}" type="datetimeFigureOut">
              <a:rPr lang="is-IS" smtClean="0"/>
              <a:t>22.9.2020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C5FD8-E97F-4A47-8647-BCEE959D52A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1260196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450B6-45DB-47E1-B0F9-C39D057A1BDA}" type="datetimeFigureOut">
              <a:rPr lang="is-IS" smtClean="0"/>
              <a:t>22.9.2020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C5FD8-E97F-4A47-8647-BCEE959D52A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6142269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450B6-45DB-47E1-B0F9-C39D057A1BDA}" type="datetimeFigureOut">
              <a:rPr lang="is-IS" smtClean="0"/>
              <a:t>22.9.2020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C5FD8-E97F-4A47-8647-BCEE959D52A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725408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eak - Base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48733375-BE97-4BAB-86C3-2FC7ACCCB208}"/>
              </a:ext>
            </a:extLst>
          </p:cNvPr>
          <p:cNvSpPr/>
          <p:nvPr userDrawn="1"/>
        </p:nvSpPr>
        <p:spPr>
          <a:xfrm>
            <a:off x="0" y="655200"/>
            <a:ext cx="12193200" cy="620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 sz="2000" noProof="0" dirty="0" err="1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891F423-A3E8-4915-AE30-562AB09D6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2960688"/>
            <a:ext cx="8711801" cy="878304"/>
          </a:xfrm>
        </p:spPr>
        <p:txBody>
          <a:bodyPr/>
          <a:lstStyle>
            <a:lvl1pPr>
              <a:defRPr sz="43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10" name="Date Placeholder 3" hidden="1">
            <a:extLst>
              <a:ext uri="{FF2B5EF4-FFF2-40B4-BE49-F238E27FC236}">
                <a16:creationId xmlns:a16="http://schemas.microsoft.com/office/drawing/2014/main" id="{C666AAAD-32DD-40EA-9675-43748F7370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B9A77ABC-3229-400E-A897-AACBD499B6DE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11" name="Footer Placeholder 4" hidden="1">
            <a:extLst>
              <a:ext uri="{FF2B5EF4-FFF2-40B4-BE49-F238E27FC236}">
                <a16:creationId xmlns:a16="http://schemas.microsoft.com/office/drawing/2014/main" id="{BF02611F-6DF5-4A48-A7A1-1FD2CBC93A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is-IS" dirty="0"/>
          </a:p>
        </p:txBody>
      </p:sp>
      <p:sp>
        <p:nvSpPr>
          <p:cNvPr id="12" name="Slide Number Placeholder 5" hidden="1">
            <a:extLst>
              <a:ext uri="{FF2B5EF4-FFF2-40B4-BE49-F238E27FC236}">
                <a16:creationId xmlns:a16="http://schemas.microsoft.com/office/drawing/2014/main" id="{B5F3DEF5-65D1-4BFC-AB39-8495692E49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365322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eak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41D81B7C-67ED-4522-8E56-7133825F0AD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655199"/>
            <a:ext cx="12193200" cy="6206399"/>
          </a:xfrm>
          <a:solidFill>
            <a:schemeClr val="bg1">
              <a:lumMod val="85000"/>
            </a:schemeClr>
          </a:solidFill>
        </p:spPr>
        <p:txBody>
          <a:bodyPr lIns="144000" tIns="108000"/>
          <a:lstStyle>
            <a:lvl1pPr marL="0" indent="0" algn="l">
              <a:buNone/>
              <a:defRPr sz="1600"/>
            </a:lvl1pPr>
          </a:lstStyle>
          <a:p>
            <a:r>
              <a:rPr lang="is-IS" dirty="0"/>
              <a:t>Click here and insert dark picture using the Insert tab, Pictures</a:t>
            </a:r>
          </a:p>
          <a:p>
            <a:endParaRPr lang="is-I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293A935-69CB-4C4A-94D5-E5D88D3C3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2960687"/>
            <a:ext cx="8711801" cy="878400"/>
          </a:xfrm>
        </p:spPr>
        <p:txBody>
          <a:bodyPr/>
          <a:lstStyle>
            <a:lvl1pPr>
              <a:defRPr sz="4300">
                <a:solidFill>
                  <a:schemeClr val="bg1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6" name="Date Placeholder 3" hidden="1">
            <a:extLst>
              <a:ext uri="{FF2B5EF4-FFF2-40B4-BE49-F238E27FC236}">
                <a16:creationId xmlns:a16="http://schemas.microsoft.com/office/drawing/2014/main" id="{38012CE9-304E-44B2-B13D-26E943BE24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1FC94AA9-9F1E-4BCE-8AE6-663001B04B27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7" name="Footer Placeholder 4" hidden="1">
            <a:extLst>
              <a:ext uri="{FF2B5EF4-FFF2-40B4-BE49-F238E27FC236}">
                <a16:creationId xmlns:a16="http://schemas.microsoft.com/office/drawing/2014/main" id="{8CA11CFB-EEF9-47B3-87BF-41BC151817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is-IS" dirty="0"/>
          </a:p>
        </p:txBody>
      </p:sp>
      <p:sp>
        <p:nvSpPr>
          <p:cNvPr id="8" name="Slide Number Placeholder 5" hidden="1">
            <a:extLst>
              <a:ext uri="{FF2B5EF4-FFF2-40B4-BE49-F238E27FC236}">
                <a16:creationId xmlns:a16="http://schemas.microsoft.com/office/drawing/2014/main" id="{CD4CF682-CD2C-4439-AF7E-22F4F2D46D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6549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C654881-B22C-4073-B3A7-F77EFE25A1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98738" y="2959200"/>
            <a:ext cx="8712200" cy="3312000"/>
          </a:xfrm>
        </p:spPr>
        <p:txBody>
          <a:bodyPr numCol="2" spcCol="324000"/>
          <a:lstStyle>
            <a:lvl1pPr marL="0" indent="0">
              <a:buFont typeface="Arial" panose="020B0604020202020204" pitchFamily="34" charset="0"/>
              <a:buChar char="​"/>
              <a:defRPr/>
            </a:lvl1pPr>
            <a:lvl5pPr marL="288000" indent="-288000">
              <a:buFont typeface="FiraGO Light" panose="020B04030500000200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5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4F8E4-414B-4C03-9950-64A563F49134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6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7" name="Slide Number Placeholder 6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059733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is-IS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415BE95-E8F4-4E0F-B352-98D5E898B1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98738" y="2960688"/>
            <a:ext cx="8712200" cy="3313112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/>
            </a:lvl1pPr>
            <a:lvl5pPr marL="288000" indent="-288000">
              <a:buFont typeface="FiraGO Light" panose="020B04030500000200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33629-79AA-4BAC-86DC-0B06C481B45F}" type="datetime4">
              <a:rPr lang="is-IS" noProof="0" smtClean="0"/>
              <a:t>22. september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2731011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-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5B43FE7-BD2B-46AB-8B83-C76D909861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98738" y="2960688"/>
            <a:ext cx="8712200" cy="3313112"/>
          </a:xfrm>
        </p:spPr>
        <p:txBody>
          <a:bodyPr numCol="2" spcCol="324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5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B309F-7E71-4C37-8803-A7091CABDE1A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6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7" name="Slide Number Placeholder 6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279537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7BDC20F-BA5D-4750-9351-767D24AA039C}"/>
              </a:ext>
            </a:extLst>
          </p:cNvPr>
          <p:cNvSpPr/>
          <p:nvPr userDrawn="1"/>
        </p:nvSpPr>
        <p:spPr>
          <a:xfrm>
            <a:off x="2599200" y="0"/>
            <a:ext cx="9592800" cy="6548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is-IS" sz="2000" noProof="0" dirty="0" err="1">
              <a:solidFill>
                <a:schemeClr val="accent4"/>
              </a:solidFill>
            </a:endParaRPr>
          </a:p>
        </p:txBody>
      </p:sp>
      <p:pic>
        <p:nvPicPr>
          <p:cNvPr id="8" name="Picture 7" descr="A screenshot of a social media post&#10;&#10;Description automatically generated" hidden="1">
            <a:extLst>
              <a:ext uri="{FF2B5EF4-FFF2-40B4-BE49-F238E27FC236}">
                <a16:creationId xmlns:a16="http://schemas.microsoft.com/office/drawing/2014/main" id="{D66172F5-E819-44DD-9FF3-8E8BDF20B14A}"/>
              </a:ext>
            </a:extLst>
          </p:cNvPr>
          <p:cNvPicPr>
            <a:picLocks noChangeAspect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1223010"/>
            <a:ext cx="8713297" cy="130809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9137" y="2856862"/>
            <a:ext cx="8713297" cy="34169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s-IS" noProof="0" dirty="0"/>
              <a:t>Level 1</a:t>
            </a:r>
          </a:p>
          <a:p>
            <a:pPr lvl="1"/>
            <a:r>
              <a:rPr lang="is-IS" noProof="0" dirty="0"/>
              <a:t>Level 2</a:t>
            </a:r>
          </a:p>
          <a:p>
            <a:pPr lvl="2"/>
            <a:r>
              <a:rPr lang="is-IS" noProof="0" dirty="0"/>
              <a:t>Level 3</a:t>
            </a:r>
          </a:p>
          <a:p>
            <a:pPr lvl="3"/>
            <a:r>
              <a:rPr lang="is-IS" noProof="0" dirty="0"/>
              <a:t>Level 4</a:t>
            </a:r>
          </a:p>
          <a:p>
            <a:pPr lvl="4"/>
            <a:r>
              <a:rPr lang="is-IS" noProof="0" dirty="0"/>
              <a:t>Level 5</a:t>
            </a:r>
          </a:p>
          <a:p>
            <a:pPr lvl="5"/>
            <a:r>
              <a:rPr lang="is-IS" noProof="0" dirty="0"/>
              <a:t>Level 6</a:t>
            </a:r>
          </a:p>
          <a:p>
            <a:pPr lvl="6"/>
            <a:r>
              <a:rPr lang="is-IS" noProof="0" dirty="0"/>
              <a:t>Level 7</a:t>
            </a:r>
          </a:p>
          <a:p>
            <a:pPr lvl="7"/>
            <a:r>
              <a:rPr lang="is-IS" noProof="0" dirty="0"/>
              <a:t>Level 8</a:t>
            </a:r>
          </a:p>
          <a:p>
            <a:pPr lvl="8"/>
            <a:r>
              <a:rPr lang="is-IS" noProof="0" dirty="0"/>
              <a:t>Level 9</a:t>
            </a:r>
          </a:p>
        </p:txBody>
      </p:sp>
      <p:pic>
        <p:nvPicPr>
          <p:cNvPr id="11" name="Logo name">
            <a:extLst>
              <a:ext uri="{FF2B5EF4-FFF2-40B4-BE49-F238E27FC236}">
                <a16:creationId xmlns:a16="http://schemas.microsoft.com/office/drawing/2014/main" id="{29D0AC1A-A59D-4646-A3D5-77F4C3B05100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000" y="90000"/>
            <a:ext cx="2060693" cy="465545"/>
          </a:xfrm>
          <a:prstGeom prst="rect">
            <a:avLst/>
          </a:prstGeom>
        </p:spPr>
      </p:pic>
      <p:pic>
        <p:nvPicPr>
          <p:cNvPr id="13" name="Logo flag">
            <a:extLst>
              <a:ext uri="{FF2B5EF4-FFF2-40B4-BE49-F238E27FC236}">
                <a16:creationId xmlns:a16="http://schemas.microsoft.com/office/drawing/2014/main" id="{40D7AFDA-525A-4424-A2BF-F3D23063B79D}"/>
              </a:ext>
            </a:extLst>
          </p:cNvPr>
          <p:cNvPicPr>
            <a:picLocks noChangeAspect="1"/>
          </p:cNvPicPr>
          <p:nvPr userDrawn="1"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09" y="105899"/>
            <a:ext cx="366724" cy="391784"/>
          </a:xfrm>
          <a:prstGeom prst="rect">
            <a:avLst/>
          </a:prstGeom>
        </p:spPr>
      </p:pic>
      <p:sp>
        <p:nvSpPr>
          <p:cNvPr id="4" name="Date_GeneralDate" hidden="1"/>
          <p:cNvSpPr>
            <a:spLocks noGrp="1"/>
          </p:cNvSpPr>
          <p:nvPr>
            <p:ph type="dt" sz="half" idx="2"/>
          </p:nvPr>
        </p:nvSpPr>
        <p:spPr>
          <a:xfrm>
            <a:off x="2599137" y="6468708"/>
            <a:ext cx="2401755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8F03CAC-15F9-4A09-98D0-DC2524C32972}" type="datetime4">
              <a:rPr lang="is-IS" smtClean="0"/>
              <a:t>22. september 2020</a:t>
            </a:fld>
            <a:endParaRPr lang="is-IS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3"/>
          </p:nvPr>
        </p:nvSpPr>
        <p:spPr>
          <a:xfrm>
            <a:off x="5665980" y="6468708"/>
            <a:ext cx="4572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s-IS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10916018" y="6468708"/>
            <a:ext cx="39492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85" r:id="rId2"/>
    <p:sldLayoutId id="2147483755" r:id="rId3"/>
    <p:sldLayoutId id="2147483756" r:id="rId4"/>
    <p:sldLayoutId id="2147483733" r:id="rId5"/>
    <p:sldLayoutId id="2147483757" r:id="rId6"/>
    <p:sldLayoutId id="2147483759" r:id="rId7"/>
    <p:sldLayoutId id="2147483732" r:id="rId8"/>
    <p:sldLayoutId id="2147483734" r:id="rId9"/>
    <p:sldLayoutId id="2147483758" r:id="rId10"/>
    <p:sldLayoutId id="2147483761" r:id="rId11"/>
    <p:sldLayoutId id="2147483768" r:id="rId12"/>
    <p:sldLayoutId id="2147483773" r:id="rId13"/>
    <p:sldLayoutId id="2147483774" r:id="rId14"/>
    <p:sldLayoutId id="2147483775" r:id="rId15"/>
    <p:sldLayoutId id="2147483769" r:id="rId16"/>
    <p:sldLayoutId id="2147483771" r:id="rId17"/>
    <p:sldLayoutId id="2147483766" r:id="rId18"/>
    <p:sldLayoutId id="2147483765" r:id="rId19"/>
    <p:sldLayoutId id="2147483764" r:id="rId20"/>
    <p:sldLayoutId id="2147483735" r:id="rId21"/>
    <p:sldLayoutId id="2147483762" r:id="rId22"/>
    <p:sldLayoutId id="2147483763" r:id="rId23"/>
    <p:sldLayoutId id="2147483776" r:id="rId24"/>
    <p:sldLayoutId id="2147483779" r:id="rId25"/>
    <p:sldLayoutId id="2147483777" r:id="rId26"/>
    <p:sldLayoutId id="2147483780" r:id="rId27"/>
    <p:sldLayoutId id="2147483778" r:id="rId28"/>
    <p:sldLayoutId id="2147483781" r:id="rId29"/>
    <p:sldLayoutId id="2147483782" r:id="rId30"/>
    <p:sldLayoutId id="2147483783" r:id="rId31"/>
    <p:sldLayoutId id="2147483784" r:id="rId32"/>
    <p:sldLayoutId id="2147483743" r:id="rId33"/>
    <p:sldLayoutId id="2147483744" r:id="rId34"/>
    <p:sldLayoutId id="2147483746" r:id="rId35"/>
  </p:sldLayoutIdLst>
  <p:hf sldNum="0" hdr="0" ftr="0" dt="0"/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3600" kern="1200">
          <a:solidFill>
            <a:srgbClr val="1A336A"/>
          </a:solidFill>
          <a:latin typeface="FiraGO Light" panose="020B0403050000020004" pitchFamily="34" charset="0"/>
          <a:ea typeface="+mj-ea"/>
          <a:cs typeface="FiraGO Light" panose="020B0403050000020004" pitchFamily="34" charset="0"/>
        </a:defRPr>
      </a:lvl1pPr>
    </p:titleStyle>
    <p:bodyStyle>
      <a:lvl1pPr marL="288000" indent="-288000" algn="l" defTabSz="914400" rtl="0" eaLnBrk="1" latinLnBrk="0" hangingPunct="1">
        <a:lnSpc>
          <a:spcPct val="140000"/>
        </a:lnSpc>
        <a:spcBef>
          <a:spcPts val="0"/>
        </a:spcBef>
        <a:spcAft>
          <a:spcPts val="1000"/>
        </a:spcAft>
        <a:buFont typeface="FiraGO Light" panose="020B0403050000020004" pitchFamily="34" charset="0"/>
        <a:buChar char="•"/>
        <a:defRPr sz="1800" kern="1200">
          <a:solidFill>
            <a:srgbClr val="1A336A"/>
          </a:solidFill>
          <a:latin typeface="+mn-lt"/>
          <a:ea typeface="+mn-ea"/>
          <a:cs typeface="+mn-cs"/>
        </a:defRPr>
      </a:lvl1pPr>
      <a:lvl2pPr marL="576000" indent="-288000" algn="l" defTabSz="914400" rtl="0" eaLnBrk="1" latinLnBrk="0" hangingPunct="1">
        <a:lnSpc>
          <a:spcPct val="140000"/>
        </a:lnSpc>
        <a:spcBef>
          <a:spcPts val="0"/>
        </a:spcBef>
        <a:spcAft>
          <a:spcPts val="1000"/>
        </a:spcAft>
        <a:buFont typeface="FiraGO Light" panose="020B0403050000020004" pitchFamily="34" charset="0"/>
        <a:buChar char="−"/>
        <a:defRPr sz="1800" kern="1200">
          <a:solidFill>
            <a:srgbClr val="1A336A"/>
          </a:solidFill>
          <a:latin typeface="+mn-lt"/>
          <a:ea typeface="+mn-ea"/>
          <a:cs typeface="+mn-cs"/>
        </a:defRPr>
      </a:lvl2pPr>
      <a:lvl3pPr marL="576000" indent="-288000" algn="l" defTabSz="914400" rtl="0" eaLnBrk="1" latinLnBrk="0" hangingPunct="1">
        <a:lnSpc>
          <a:spcPct val="140000"/>
        </a:lnSpc>
        <a:spcBef>
          <a:spcPts val="0"/>
        </a:spcBef>
        <a:spcAft>
          <a:spcPts val="1000"/>
        </a:spcAft>
        <a:buFont typeface="FiraGO Light" panose="020B0403050000020004" pitchFamily="34" charset="0"/>
        <a:buChar char="−"/>
        <a:defRPr sz="1600" kern="1200">
          <a:solidFill>
            <a:srgbClr val="1A336A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4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​"/>
        <a:defRPr sz="1800" b="1" kern="1200">
          <a:solidFill>
            <a:srgbClr val="1A336A"/>
          </a:solidFill>
          <a:latin typeface="FiraGO SemiBold" panose="020B0603050000020004" pitchFamily="34" charset="0"/>
          <a:ea typeface="+mn-ea"/>
          <a:cs typeface="FiraGO SemiBold" panose="020B0603050000020004" pitchFamily="34" charset="0"/>
        </a:defRPr>
      </a:lvl4pPr>
      <a:lvl5pPr marL="0" indent="0" algn="l" defTabSz="914400" rtl="0" eaLnBrk="1" latinLnBrk="0" hangingPunct="1">
        <a:lnSpc>
          <a:spcPct val="14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​"/>
        <a:tabLst/>
        <a:defRPr sz="1800" kern="1200">
          <a:solidFill>
            <a:srgbClr val="1A336A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4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​"/>
        <a:defRPr sz="1800" b="0" kern="1200">
          <a:solidFill>
            <a:srgbClr val="1A336A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4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​"/>
        <a:defRPr sz="1800" b="0" kern="1200" baseline="0">
          <a:solidFill>
            <a:srgbClr val="1A336A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4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​"/>
        <a:defRPr sz="1800" b="0" kern="1200">
          <a:solidFill>
            <a:srgbClr val="1A336A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4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​"/>
        <a:defRPr sz="1800" b="0" kern="1200" baseline="0">
          <a:solidFill>
            <a:srgbClr val="1A336A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637" userDrawn="1">
          <p15:clr>
            <a:srgbClr val="F26B43"/>
          </p15:clr>
        </p15:guide>
        <p15:guide id="2" pos="7125" userDrawn="1">
          <p15:clr>
            <a:srgbClr val="F26B43"/>
          </p15:clr>
        </p15:guide>
        <p15:guide id="3" orient="horz" pos="770" userDrawn="1">
          <p15:clr>
            <a:srgbClr val="F26B43"/>
          </p15:clr>
        </p15:guide>
        <p15:guide id="4" orient="horz" pos="1594" userDrawn="1">
          <p15:clr>
            <a:srgbClr val="F26B43"/>
          </p15:clr>
        </p15:guide>
        <p15:guide id="5" orient="horz" pos="1865" userDrawn="1">
          <p15:clr>
            <a:srgbClr val="F26B43"/>
          </p15:clr>
        </p15:guide>
        <p15:guide id="6" orient="horz" pos="395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629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941886B-AAF4-4A59-B081-43727BD0765D}"/>
              </a:ext>
            </a:extLst>
          </p:cNvPr>
          <p:cNvSpPr/>
          <p:nvPr/>
        </p:nvSpPr>
        <p:spPr>
          <a:xfrm>
            <a:off x="1014142" y="1632808"/>
            <a:ext cx="3333893" cy="5052208"/>
          </a:xfrm>
          <a:prstGeom prst="roundRect">
            <a:avLst>
              <a:gd name="adj" fmla="val 5437"/>
            </a:avLst>
          </a:prstGeom>
          <a:solidFill>
            <a:srgbClr val="EEEEEE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0AE57C8-7053-439B-9FFA-01D108BCFA1C}"/>
              </a:ext>
            </a:extLst>
          </p:cNvPr>
          <p:cNvSpPr/>
          <p:nvPr/>
        </p:nvSpPr>
        <p:spPr>
          <a:xfrm>
            <a:off x="4429053" y="1635345"/>
            <a:ext cx="3333893" cy="5052208"/>
          </a:xfrm>
          <a:prstGeom prst="roundRect">
            <a:avLst>
              <a:gd name="adj" fmla="val 5437"/>
            </a:avLst>
          </a:prstGeom>
          <a:solidFill>
            <a:srgbClr val="EEEEEE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40E2554-B38C-4490-8280-250A8EB37FAB}"/>
              </a:ext>
            </a:extLst>
          </p:cNvPr>
          <p:cNvSpPr/>
          <p:nvPr/>
        </p:nvSpPr>
        <p:spPr>
          <a:xfrm>
            <a:off x="7843964" y="1632808"/>
            <a:ext cx="3333893" cy="5052208"/>
          </a:xfrm>
          <a:prstGeom prst="roundRect">
            <a:avLst>
              <a:gd name="adj" fmla="val 5437"/>
            </a:avLst>
          </a:prstGeom>
          <a:solidFill>
            <a:srgbClr val="EEEEEE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F93AE19-5C02-4D68-987B-F9F65B7CC5FA}"/>
              </a:ext>
            </a:extLst>
          </p:cNvPr>
          <p:cNvSpPr/>
          <p:nvPr/>
        </p:nvSpPr>
        <p:spPr>
          <a:xfrm>
            <a:off x="2297405" y="1286368"/>
            <a:ext cx="762000" cy="739164"/>
          </a:xfrm>
          <a:prstGeom prst="ellipse">
            <a:avLst/>
          </a:prstGeom>
          <a:solidFill>
            <a:srgbClr val="60986E"/>
          </a:solidFill>
          <a:ln>
            <a:solidFill>
              <a:srgbClr val="6098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FC0576-849F-4C09-8D23-962F49F6595A}"/>
              </a:ext>
            </a:extLst>
          </p:cNvPr>
          <p:cNvSpPr/>
          <p:nvPr/>
        </p:nvSpPr>
        <p:spPr>
          <a:xfrm>
            <a:off x="5725294" y="1286368"/>
            <a:ext cx="762000" cy="739164"/>
          </a:xfrm>
          <a:prstGeom prst="ellipse">
            <a:avLst/>
          </a:prstGeom>
          <a:solidFill>
            <a:srgbClr val="5467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97E7A2C-AFDC-49FA-B22F-9D540423AD65}"/>
              </a:ext>
            </a:extLst>
          </p:cNvPr>
          <p:cNvSpPr/>
          <p:nvPr/>
        </p:nvSpPr>
        <p:spPr>
          <a:xfrm>
            <a:off x="9100510" y="1286367"/>
            <a:ext cx="762000" cy="739164"/>
          </a:xfrm>
          <a:prstGeom prst="ellipse">
            <a:avLst/>
          </a:prstGeom>
          <a:solidFill>
            <a:srgbClr val="F189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111">
            <a:extLst>
              <a:ext uri="{FF2B5EF4-FFF2-40B4-BE49-F238E27FC236}">
                <a16:creationId xmlns:a16="http://schemas.microsoft.com/office/drawing/2014/main" id="{D444C1DB-71EB-45B4-973D-9250BA2C8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7912" y="2144043"/>
            <a:ext cx="232567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is-IS"/>
            </a:defPPr>
            <a:lvl1pPr marL="179388" indent="-179388">
              <a:spcAft>
                <a:spcPts val="300"/>
              </a:spcAft>
              <a:buFontTx/>
              <a:buChar char="•"/>
              <a:defRPr sz="1000" i="0">
                <a:latin typeface="Cambria" pitchFamily="18" charset="0"/>
              </a:defRPr>
            </a:lvl1pPr>
          </a:lstStyle>
          <a:p>
            <a:pPr marL="0" marR="0" lvl="0" indent="0" algn="ctr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Hvað er jákvætt? Hvers vegna?</a:t>
            </a:r>
          </a:p>
        </p:txBody>
      </p:sp>
      <p:sp>
        <p:nvSpPr>
          <p:cNvPr id="27" name="TextBox 97">
            <a:extLst>
              <a:ext uri="{FF2B5EF4-FFF2-40B4-BE49-F238E27FC236}">
                <a16:creationId xmlns:a16="http://schemas.microsoft.com/office/drawing/2014/main" id="{654F8210-4B31-46FE-AB15-5025240F5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757" y="2144043"/>
            <a:ext cx="21508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Hvað orkar tvímælis? Hvers vegna?</a:t>
            </a:r>
          </a:p>
        </p:txBody>
      </p:sp>
      <p:sp>
        <p:nvSpPr>
          <p:cNvPr id="28" name="TextBox 111">
            <a:extLst>
              <a:ext uri="{FF2B5EF4-FFF2-40B4-BE49-F238E27FC236}">
                <a16:creationId xmlns:a16="http://schemas.microsoft.com/office/drawing/2014/main" id="{7CCB8315-1669-4677-B7FF-F0BA291A6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7694" y="2144043"/>
            <a:ext cx="27664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is-IS"/>
            </a:defPPr>
            <a:lvl1pPr marL="179388" indent="-179388">
              <a:spcAft>
                <a:spcPts val="300"/>
              </a:spcAft>
              <a:buFontTx/>
              <a:buChar char="•"/>
              <a:defRPr sz="1000" i="0">
                <a:latin typeface="Cambria" pitchFamily="18" charset="0"/>
              </a:defRPr>
            </a:lvl1pPr>
          </a:lstStyle>
          <a:p>
            <a:pPr marL="0" marR="0" lvl="0" indent="0" algn="ctr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Er eitthvað sem vantar?</a:t>
            </a:r>
          </a:p>
        </p:txBody>
      </p:sp>
      <p:pic>
        <p:nvPicPr>
          <p:cNvPr id="30" name="Graphic 29" descr="Thumbs up sign">
            <a:extLst>
              <a:ext uri="{FF2B5EF4-FFF2-40B4-BE49-F238E27FC236}">
                <a16:creationId xmlns:a16="http://schemas.microsoft.com/office/drawing/2014/main" id="{35C39AE4-3744-4E43-BA5C-F4527B1A55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18162" y="1395706"/>
            <a:ext cx="520491" cy="520491"/>
          </a:xfrm>
          <a:prstGeom prst="rect">
            <a:avLst/>
          </a:prstGeom>
        </p:spPr>
      </p:pic>
      <p:pic>
        <p:nvPicPr>
          <p:cNvPr id="3" name="Graphic 2" descr="Thought bubble">
            <a:extLst>
              <a:ext uri="{FF2B5EF4-FFF2-40B4-BE49-F238E27FC236}">
                <a16:creationId xmlns:a16="http://schemas.microsoft.com/office/drawing/2014/main" id="{12ED8BAE-1FB4-4E31-BA09-A2EB80809E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1400699">
            <a:off x="9273236" y="1381121"/>
            <a:ext cx="520491" cy="520491"/>
          </a:xfrm>
          <a:prstGeom prst="rect">
            <a:avLst/>
          </a:prstGeom>
        </p:spPr>
      </p:pic>
      <p:pic>
        <p:nvPicPr>
          <p:cNvPr id="12" name="Graphic 11" descr="Megaphone">
            <a:extLst>
              <a:ext uri="{FF2B5EF4-FFF2-40B4-BE49-F238E27FC236}">
                <a16:creationId xmlns:a16="http://schemas.microsoft.com/office/drawing/2014/main" id="{E939C058-A0A8-4861-ABE7-C220510D9E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39966" y="1366480"/>
            <a:ext cx="532656" cy="53265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66E8B68-1E8B-40DF-8AAE-82A6EFC04369}"/>
              </a:ext>
            </a:extLst>
          </p:cNvPr>
          <p:cNvSpPr txBox="1"/>
          <p:nvPr/>
        </p:nvSpPr>
        <p:spPr>
          <a:xfrm>
            <a:off x="1524001" y="170447"/>
            <a:ext cx="9144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Áherslur til umræðu (e. Appraisal)</a:t>
            </a:r>
            <a:endParaRPr kumimoji="0" lang="is-I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iraGO" panose="020B0503050000020004" pitchFamily="34" charset="0"/>
              <a:ea typeface="+mn-ea"/>
              <a:cs typeface="FiraGO" panose="020B05030500000200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3D6599C-B0BF-4E74-8F09-7F1B0113A68D}"/>
              </a:ext>
            </a:extLst>
          </p:cNvPr>
          <p:cNvSpPr/>
          <p:nvPr/>
        </p:nvSpPr>
        <p:spPr>
          <a:xfrm>
            <a:off x="2868770" y="622995"/>
            <a:ext cx="67627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600" b="0" i="0" u="none" strike="noStrike" kern="95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GO Light" panose="020B0403050000020004" pitchFamily="34" charset="0"/>
                <a:ea typeface="FiraGO Light" panose="020B0403050000020004" pitchFamily="34" charset="0"/>
                <a:cs typeface="Verdana" panose="020B0604030504040204" pitchFamily="34" charset="0"/>
              </a:rPr>
              <a:t>Áherslur sem taldar eru líklegastar til að skila mestum ávinningi við að raungera framtíðarsýn og leysa lykilviðfangsefni. </a:t>
            </a:r>
            <a:endParaRPr kumimoji="0" lang="is-I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iraGO Light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8C6057A-F7FD-4F7B-9D0A-EE11B46907B2}"/>
              </a:ext>
            </a:extLst>
          </p:cNvPr>
          <p:cNvSpPr txBox="1"/>
          <p:nvPr/>
        </p:nvSpPr>
        <p:spPr>
          <a:xfrm>
            <a:off x="11467948" y="6427113"/>
            <a:ext cx="59146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436A94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2.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436A94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útg</a:t>
            </a: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436A94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.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436A94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315598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</p:bldLst>
  </p:timing>
</p:sld>
</file>

<file path=ppt/theme/theme1.xml><?xml version="1.0" encoding="utf-8"?>
<a:theme xmlns:a="http://schemas.openxmlformats.org/drawingml/2006/main" name="Icelandic Ministry of Finance PowerPoint Template">
  <a:themeElements>
    <a:clrScheme name="Skyblue">
      <a:dk1>
        <a:sysClr val="windowText" lastClr="000000"/>
      </a:dk1>
      <a:lt1>
        <a:sysClr val="window" lastClr="FFFFFF"/>
      </a:lt1>
      <a:dk2>
        <a:srgbClr val="003D85"/>
      </a:dk2>
      <a:lt2>
        <a:srgbClr val="4E8ECC"/>
      </a:lt2>
      <a:accent1>
        <a:srgbClr val="C8DEF6"/>
      </a:accent1>
      <a:accent2>
        <a:srgbClr val="A0CBEA"/>
      </a:accent2>
      <a:accent3>
        <a:srgbClr val="4E8ECC"/>
      </a:accent3>
      <a:accent4>
        <a:srgbClr val="003D85"/>
      </a:accent4>
      <a:accent5>
        <a:srgbClr val="1A336A"/>
      </a:accent5>
      <a:accent6>
        <a:srgbClr val="CA003B"/>
      </a:accent6>
      <a:hlink>
        <a:srgbClr val="0563C1"/>
      </a:hlink>
      <a:folHlink>
        <a:srgbClr val="954F72"/>
      </a:folHlink>
    </a:clrScheme>
    <a:fontScheme name="Icelandic Ministry of Finance and Economic Affairs">
      <a:majorFont>
        <a:latin typeface="FiraGO Light"/>
        <a:ea typeface=""/>
        <a:cs typeface=""/>
      </a:majorFont>
      <a:minorFont>
        <a:latin typeface="FiraG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3D85"/>
        </a:solidFill>
        <a:ln>
          <a:solidFill>
            <a:srgbClr val="003D85"/>
          </a:solidFill>
        </a:ln>
      </a:spPr>
      <a:bodyPr lIns="72000" tIns="36000" rIns="72000" bIns="36000"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8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CD0C0CD5-F43E-4722-AF80-5331CCBC8A4B}" vid="{8849E504-EFFF-48FF-BDE8-0B83A5A5C6B7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1AEC1185B1A40B8C22CFA6E75963B" ma:contentTypeVersion="2" ma:contentTypeDescription="Create a new document." ma:contentTypeScope="" ma:versionID="1e92d6ae70b68f72463d06338aae10c1">
  <xsd:schema xmlns:xsd="http://www.w3.org/2001/XMLSchema" xmlns:xs="http://www.w3.org/2001/XMLSchema" xmlns:p="http://schemas.microsoft.com/office/2006/metadata/properties" xmlns:ns2="a2136bab-dc0a-4432-b245-68a21579025f" targetNamespace="http://schemas.microsoft.com/office/2006/metadata/properties" ma:root="true" ma:fieldsID="98a8534f20c073c9ecf86f3c7bf4b128" ns2:_="">
    <xsd:import namespace="a2136bab-dc0a-4432-b245-68a2157902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136bab-dc0a-4432-b245-68a2157902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F2E26E9-27BA-4E96-8B29-F74CE9C6E8BB}"/>
</file>

<file path=customXml/itemProps2.xml><?xml version="1.0" encoding="utf-8"?>
<ds:datastoreItem xmlns:ds="http://schemas.openxmlformats.org/officeDocument/2006/customXml" ds:itemID="{7CA404DD-097F-478B-8F80-4A84BF8FABBF}"/>
</file>

<file path=customXml/itemProps3.xml><?xml version="1.0" encoding="utf-8"?>
<ds:datastoreItem xmlns:ds="http://schemas.openxmlformats.org/officeDocument/2006/customXml" ds:itemID="{8D5052C9-E3E5-4F40-9A89-40FD7A8A3EB5}"/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51</Words>
  <Application>Microsoft Office PowerPoint</Application>
  <PresentationFormat>Widescreen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Calibri</vt:lpstr>
      <vt:lpstr>Times New Roman</vt:lpstr>
      <vt:lpstr>FiraGO Light</vt:lpstr>
      <vt:lpstr>FiraGO</vt:lpstr>
      <vt:lpstr>FiraGO SemiBold</vt:lpstr>
      <vt:lpstr>FiraGO</vt:lpstr>
      <vt:lpstr>Arial</vt:lpstr>
      <vt:lpstr>Calibri Light</vt:lpstr>
      <vt:lpstr>Icelandic Ministry of Finance PowerPoint Template</vt:lpstr>
      <vt:lpstr>1_Office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2020-09-22T15:14:20Z</dcterms:created>
  <dcterms:modified xsi:type="dcterms:W3CDTF">2020-09-22T15:14:51Z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ContentTypeId">
    <vt:lpwstr>0x0101001C91AEC1185B1A40B8C22CFA6E75963B</vt:lpwstr>
  </property>
</Properties>
</file>